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 /><Relationship Id="rId2" Type="http://schemas.openxmlformats.org/package/2006/relationships/metadata/core-properties" Target="docProps/core.xml" /><Relationship Id="rId1" Type="http://schemas.openxmlformats.org/officeDocument/2006/relationships/officeDocument" Target="ppt/presentation.xml" /><Relationship Id="rId5" Type="http://schemas.microsoft.com/office/2020/02/relationships/classificationlabels" Target="docMetadata/LabelInfo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91" r:id="rId4"/>
  </p:sldMasterIdLst>
  <p:notesMasterIdLst>
    <p:notesMasterId r:id="rId79"/>
  </p:notesMasterIdLst>
  <p:handoutMasterIdLst>
    <p:handoutMasterId r:id="rId80"/>
  </p:handoutMasterIdLst>
  <p:sldIdLst>
    <p:sldId id="1865" r:id="rId5"/>
    <p:sldId id="1996" r:id="rId6"/>
    <p:sldId id="1997" r:id="rId7"/>
    <p:sldId id="1998" r:id="rId8"/>
    <p:sldId id="1999" r:id="rId9"/>
    <p:sldId id="2004" r:id="rId10"/>
    <p:sldId id="2000" r:id="rId11"/>
    <p:sldId id="2001" r:id="rId12"/>
    <p:sldId id="2002" r:id="rId13"/>
    <p:sldId id="2003" r:id="rId14"/>
    <p:sldId id="2005" r:id="rId15"/>
    <p:sldId id="1866" r:id="rId16"/>
    <p:sldId id="1886" r:id="rId17"/>
    <p:sldId id="1953" r:id="rId18"/>
    <p:sldId id="1995" r:id="rId19"/>
    <p:sldId id="1888" r:id="rId20"/>
    <p:sldId id="1954" r:id="rId21"/>
    <p:sldId id="1955" r:id="rId22"/>
    <p:sldId id="1956" r:id="rId23"/>
    <p:sldId id="1958" r:id="rId24"/>
    <p:sldId id="1957" r:id="rId25"/>
    <p:sldId id="1959" r:id="rId26"/>
    <p:sldId id="1887" r:id="rId27"/>
    <p:sldId id="1889" r:id="rId28"/>
    <p:sldId id="1890" r:id="rId29"/>
    <p:sldId id="1891" r:id="rId30"/>
    <p:sldId id="1849" r:id="rId31"/>
    <p:sldId id="1893" r:id="rId32"/>
    <p:sldId id="1960" r:id="rId33"/>
    <p:sldId id="1894" r:id="rId34"/>
    <p:sldId id="1895" r:id="rId35"/>
    <p:sldId id="1896" r:id="rId36"/>
    <p:sldId id="1961" r:id="rId37"/>
    <p:sldId id="1962" r:id="rId38"/>
    <p:sldId id="1897" r:id="rId39"/>
    <p:sldId id="1898" r:id="rId40"/>
    <p:sldId id="1966" r:id="rId41"/>
    <p:sldId id="1967" r:id="rId42"/>
    <p:sldId id="1968" r:id="rId43"/>
    <p:sldId id="1969" r:id="rId44"/>
    <p:sldId id="1977" r:id="rId45"/>
    <p:sldId id="1978" r:id="rId46"/>
    <p:sldId id="1970" r:id="rId47"/>
    <p:sldId id="1979" r:id="rId48"/>
    <p:sldId id="1971" r:id="rId49"/>
    <p:sldId id="1972" r:id="rId50"/>
    <p:sldId id="1974" r:id="rId51"/>
    <p:sldId id="1975" r:id="rId52"/>
    <p:sldId id="1973" r:id="rId53"/>
    <p:sldId id="1976" r:id="rId54"/>
    <p:sldId id="1963" r:id="rId55"/>
    <p:sldId id="1964" r:id="rId56"/>
    <p:sldId id="1980" r:id="rId57"/>
    <p:sldId id="1981" r:id="rId58"/>
    <p:sldId id="1984" r:id="rId59"/>
    <p:sldId id="1985" r:id="rId60"/>
    <p:sldId id="1982" r:id="rId61"/>
    <p:sldId id="1983" r:id="rId62"/>
    <p:sldId id="1986" r:id="rId63"/>
    <p:sldId id="1987" r:id="rId64"/>
    <p:sldId id="1993" r:id="rId65"/>
    <p:sldId id="1988" r:id="rId66"/>
    <p:sldId id="1989" r:id="rId67"/>
    <p:sldId id="1990" r:id="rId68"/>
    <p:sldId id="1991" r:id="rId69"/>
    <p:sldId id="1992" r:id="rId70"/>
    <p:sldId id="1899" r:id="rId71"/>
    <p:sldId id="1900" r:id="rId72"/>
    <p:sldId id="1901" r:id="rId73"/>
    <p:sldId id="1902" r:id="rId74"/>
    <p:sldId id="1903" r:id="rId75"/>
    <p:sldId id="1904" r:id="rId76"/>
    <p:sldId id="1905" r:id="rId77"/>
    <p:sldId id="1994" r:id="rId78"/>
  </p:sldIdLst>
  <p:sldSz cx="12192000" cy="68580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480" userDrawn="1">
          <p15:clr>
            <a:srgbClr val="A4A3A4"/>
          </p15:clr>
        </p15:guide>
        <p15:guide id="3" pos="7200" userDrawn="1">
          <p15:clr>
            <a:srgbClr val="A4A3A4"/>
          </p15:clr>
        </p15:guide>
        <p15:guide id="4" pos="436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2625"/>
    <a:srgbClr val="007788"/>
    <a:srgbClr val="297C2A"/>
    <a:srgbClr val="FE4387"/>
    <a:srgbClr val="F69000"/>
    <a:srgbClr val="01C2D1"/>
    <a:srgbClr val="D6D734"/>
    <a:srgbClr val="005C68"/>
    <a:srgbClr val="3B2E58"/>
    <a:srgbClr val="6B29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0545" autoAdjust="0"/>
  </p:normalViewPr>
  <p:slideViewPr>
    <p:cSldViewPr snapToGrid="0">
      <p:cViewPr varScale="1">
        <p:scale>
          <a:sx n="65" d="100"/>
          <a:sy n="65" d="100"/>
        </p:scale>
        <p:origin x="-942" y="-114"/>
      </p:cViewPr>
      <p:guideLst>
        <p:guide orient="horz" pos="2160"/>
        <p:guide pos="480"/>
        <p:guide pos="7200"/>
        <p:guide pos="436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 /><Relationship Id="rId18" Type="http://schemas.openxmlformats.org/officeDocument/2006/relationships/slide" Target="slides/slide14.xml" /><Relationship Id="rId26" Type="http://schemas.openxmlformats.org/officeDocument/2006/relationships/slide" Target="slides/slide22.xml" /><Relationship Id="rId39" Type="http://schemas.openxmlformats.org/officeDocument/2006/relationships/slide" Target="slides/slide35.xml" /><Relationship Id="rId21" Type="http://schemas.openxmlformats.org/officeDocument/2006/relationships/slide" Target="slides/slide17.xml" /><Relationship Id="rId34" Type="http://schemas.openxmlformats.org/officeDocument/2006/relationships/slide" Target="slides/slide30.xml" /><Relationship Id="rId42" Type="http://schemas.openxmlformats.org/officeDocument/2006/relationships/slide" Target="slides/slide38.xml" /><Relationship Id="rId47" Type="http://schemas.openxmlformats.org/officeDocument/2006/relationships/slide" Target="slides/slide43.xml" /><Relationship Id="rId50" Type="http://schemas.openxmlformats.org/officeDocument/2006/relationships/slide" Target="slides/slide46.xml" /><Relationship Id="rId55" Type="http://schemas.openxmlformats.org/officeDocument/2006/relationships/slide" Target="slides/slide51.xml" /><Relationship Id="rId63" Type="http://schemas.openxmlformats.org/officeDocument/2006/relationships/slide" Target="slides/slide59.xml" /><Relationship Id="rId68" Type="http://schemas.openxmlformats.org/officeDocument/2006/relationships/slide" Target="slides/slide64.xml" /><Relationship Id="rId76" Type="http://schemas.openxmlformats.org/officeDocument/2006/relationships/slide" Target="slides/slide72.xml" /><Relationship Id="rId84" Type="http://schemas.openxmlformats.org/officeDocument/2006/relationships/tableStyles" Target="tableStyles.xml" /><Relationship Id="rId7" Type="http://schemas.openxmlformats.org/officeDocument/2006/relationships/slide" Target="slides/slide3.xml" /><Relationship Id="rId71" Type="http://schemas.openxmlformats.org/officeDocument/2006/relationships/slide" Target="slides/slide67.xml" /><Relationship Id="rId2" Type="http://schemas.openxmlformats.org/officeDocument/2006/relationships/customXml" Target="../customXml/item2.xml" /><Relationship Id="rId16" Type="http://schemas.openxmlformats.org/officeDocument/2006/relationships/slide" Target="slides/slide12.xml" /><Relationship Id="rId29" Type="http://schemas.openxmlformats.org/officeDocument/2006/relationships/slide" Target="slides/slide25.xml" /><Relationship Id="rId11" Type="http://schemas.openxmlformats.org/officeDocument/2006/relationships/slide" Target="slides/slide7.xml" /><Relationship Id="rId24" Type="http://schemas.openxmlformats.org/officeDocument/2006/relationships/slide" Target="slides/slide20.xml" /><Relationship Id="rId32" Type="http://schemas.openxmlformats.org/officeDocument/2006/relationships/slide" Target="slides/slide28.xml" /><Relationship Id="rId37" Type="http://schemas.openxmlformats.org/officeDocument/2006/relationships/slide" Target="slides/slide33.xml" /><Relationship Id="rId40" Type="http://schemas.openxmlformats.org/officeDocument/2006/relationships/slide" Target="slides/slide36.xml" /><Relationship Id="rId45" Type="http://schemas.openxmlformats.org/officeDocument/2006/relationships/slide" Target="slides/slide41.xml" /><Relationship Id="rId53" Type="http://schemas.openxmlformats.org/officeDocument/2006/relationships/slide" Target="slides/slide49.xml" /><Relationship Id="rId58" Type="http://schemas.openxmlformats.org/officeDocument/2006/relationships/slide" Target="slides/slide54.xml" /><Relationship Id="rId66" Type="http://schemas.openxmlformats.org/officeDocument/2006/relationships/slide" Target="slides/slide62.xml" /><Relationship Id="rId74" Type="http://schemas.openxmlformats.org/officeDocument/2006/relationships/slide" Target="slides/slide70.xml" /><Relationship Id="rId79" Type="http://schemas.openxmlformats.org/officeDocument/2006/relationships/notesMaster" Target="notesMasters/notesMaster1.xml" /><Relationship Id="rId5" Type="http://schemas.openxmlformats.org/officeDocument/2006/relationships/slide" Target="slides/slide1.xml" /><Relationship Id="rId61" Type="http://schemas.openxmlformats.org/officeDocument/2006/relationships/slide" Target="slides/slide57.xml" /><Relationship Id="rId82" Type="http://schemas.openxmlformats.org/officeDocument/2006/relationships/viewProps" Target="viewProps.xml" /><Relationship Id="rId10" Type="http://schemas.openxmlformats.org/officeDocument/2006/relationships/slide" Target="slides/slide6.xml" /><Relationship Id="rId19" Type="http://schemas.openxmlformats.org/officeDocument/2006/relationships/slide" Target="slides/slide15.xml" /><Relationship Id="rId31" Type="http://schemas.openxmlformats.org/officeDocument/2006/relationships/slide" Target="slides/slide27.xml" /><Relationship Id="rId44" Type="http://schemas.openxmlformats.org/officeDocument/2006/relationships/slide" Target="slides/slide40.xml" /><Relationship Id="rId52" Type="http://schemas.openxmlformats.org/officeDocument/2006/relationships/slide" Target="slides/slide48.xml" /><Relationship Id="rId60" Type="http://schemas.openxmlformats.org/officeDocument/2006/relationships/slide" Target="slides/slide56.xml" /><Relationship Id="rId65" Type="http://schemas.openxmlformats.org/officeDocument/2006/relationships/slide" Target="slides/slide61.xml" /><Relationship Id="rId73" Type="http://schemas.openxmlformats.org/officeDocument/2006/relationships/slide" Target="slides/slide69.xml" /><Relationship Id="rId78" Type="http://schemas.openxmlformats.org/officeDocument/2006/relationships/slide" Target="slides/slide74.xml" /><Relationship Id="rId81" Type="http://schemas.openxmlformats.org/officeDocument/2006/relationships/presProps" Target="presProps.xml" /><Relationship Id="rId4" Type="http://schemas.openxmlformats.org/officeDocument/2006/relationships/slideMaster" Target="slideMasters/slideMaster1.xml" /><Relationship Id="rId9" Type="http://schemas.openxmlformats.org/officeDocument/2006/relationships/slide" Target="slides/slide5.xml" /><Relationship Id="rId14" Type="http://schemas.openxmlformats.org/officeDocument/2006/relationships/slide" Target="slides/slide10.xml" /><Relationship Id="rId22" Type="http://schemas.openxmlformats.org/officeDocument/2006/relationships/slide" Target="slides/slide18.xml" /><Relationship Id="rId27" Type="http://schemas.openxmlformats.org/officeDocument/2006/relationships/slide" Target="slides/slide23.xml" /><Relationship Id="rId30" Type="http://schemas.openxmlformats.org/officeDocument/2006/relationships/slide" Target="slides/slide26.xml" /><Relationship Id="rId35" Type="http://schemas.openxmlformats.org/officeDocument/2006/relationships/slide" Target="slides/slide31.xml" /><Relationship Id="rId43" Type="http://schemas.openxmlformats.org/officeDocument/2006/relationships/slide" Target="slides/slide39.xml" /><Relationship Id="rId48" Type="http://schemas.openxmlformats.org/officeDocument/2006/relationships/slide" Target="slides/slide44.xml" /><Relationship Id="rId56" Type="http://schemas.openxmlformats.org/officeDocument/2006/relationships/slide" Target="slides/slide52.xml" /><Relationship Id="rId64" Type="http://schemas.openxmlformats.org/officeDocument/2006/relationships/slide" Target="slides/slide60.xml" /><Relationship Id="rId69" Type="http://schemas.openxmlformats.org/officeDocument/2006/relationships/slide" Target="slides/slide65.xml" /><Relationship Id="rId77" Type="http://schemas.openxmlformats.org/officeDocument/2006/relationships/slide" Target="slides/slide73.xml" /><Relationship Id="rId8" Type="http://schemas.openxmlformats.org/officeDocument/2006/relationships/slide" Target="slides/slide4.xml" /><Relationship Id="rId51" Type="http://schemas.openxmlformats.org/officeDocument/2006/relationships/slide" Target="slides/slide47.xml" /><Relationship Id="rId72" Type="http://schemas.openxmlformats.org/officeDocument/2006/relationships/slide" Target="slides/slide68.xml" /><Relationship Id="rId80" Type="http://schemas.openxmlformats.org/officeDocument/2006/relationships/handoutMaster" Target="handoutMasters/handoutMaster1.xml" /><Relationship Id="rId3" Type="http://schemas.openxmlformats.org/officeDocument/2006/relationships/customXml" Target="../customXml/item3.xml" /><Relationship Id="rId12" Type="http://schemas.openxmlformats.org/officeDocument/2006/relationships/slide" Target="slides/slide8.xml" /><Relationship Id="rId17" Type="http://schemas.openxmlformats.org/officeDocument/2006/relationships/slide" Target="slides/slide13.xml" /><Relationship Id="rId25" Type="http://schemas.openxmlformats.org/officeDocument/2006/relationships/slide" Target="slides/slide21.xml" /><Relationship Id="rId33" Type="http://schemas.openxmlformats.org/officeDocument/2006/relationships/slide" Target="slides/slide29.xml" /><Relationship Id="rId38" Type="http://schemas.openxmlformats.org/officeDocument/2006/relationships/slide" Target="slides/slide34.xml" /><Relationship Id="rId46" Type="http://schemas.openxmlformats.org/officeDocument/2006/relationships/slide" Target="slides/slide42.xml" /><Relationship Id="rId59" Type="http://schemas.openxmlformats.org/officeDocument/2006/relationships/slide" Target="slides/slide55.xml" /><Relationship Id="rId67" Type="http://schemas.openxmlformats.org/officeDocument/2006/relationships/slide" Target="slides/slide63.xml" /><Relationship Id="rId20" Type="http://schemas.openxmlformats.org/officeDocument/2006/relationships/slide" Target="slides/slide16.xml" /><Relationship Id="rId41" Type="http://schemas.openxmlformats.org/officeDocument/2006/relationships/slide" Target="slides/slide37.xml" /><Relationship Id="rId54" Type="http://schemas.openxmlformats.org/officeDocument/2006/relationships/slide" Target="slides/slide50.xml" /><Relationship Id="rId62" Type="http://schemas.openxmlformats.org/officeDocument/2006/relationships/slide" Target="slides/slide58.xml" /><Relationship Id="rId70" Type="http://schemas.openxmlformats.org/officeDocument/2006/relationships/slide" Target="slides/slide66.xml" /><Relationship Id="rId75" Type="http://schemas.openxmlformats.org/officeDocument/2006/relationships/slide" Target="slides/slide71.xml" /><Relationship Id="rId83" Type="http://schemas.openxmlformats.org/officeDocument/2006/relationships/theme" Target="theme/theme1.xml" /><Relationship Id="rId1" Type="http://schemas.openxmlformats.org/officeDocument/2006/relationships/customXml" Target="../customXml/item1.xml" /><Relationship Id="rId6" Type="http://schemas.openxmlformats.org/officeDocument/2006/relationships/slide" Target="slides/slide2.xml" /><Relationship Id="rId15" Type="http://schemas.openxmlformats.org/officeDocument/2006/relationships/slide" Target="slides/slide11.xml" /><Relationship Id="rId23" Type="http://schemas.openxmlformats.org/officeDocument/2006/relationships/slide" Target="slides/slide19.xml" /><Relationship Id="rId28" Type="http://schemas.openxmlformats.org/officeDocument/2006/relationships/slide" Target="slides/slide24.xml" /><Relationship Id="rId36" Type="http://schemas.openxmlformats.org/officeDocument/2006/relationships/slide" Target="slides/slide32.xml" /><Relationship Id="rId49" Type="http://schemas.openxmlformats.org/officeDocument/2006/relationships/slide" Target="slides/slide45.xml" /><Relationship Id="rId57" Type="http://schemas.openxmlformats.org/officeDocument/2006/relationships/slide" Target="slides/slide53.xml" 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 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4</c:v>
                </c:pt>
                <c:pt idx="1">
                  <c:v>3</c:v>
                </c:pt>
                <c:pt idx="2">
                  <c:v>2</c:v>
                </c:pt>
                <c:pt idx="3">
                  <c:v>1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5</c:v>
                </c:pt>
                <c:pt idx="1">
                  <c:v>4</c:v>
                </c:pt>
                <c:pt idx="2">
                  <c:v>6</c:v>
                </c:pt>
                <c:pt idx="3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5C6-704B-AE6D-88AD04C5433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31900928"/>
        <c:axId val="131902464"/>
      </c:barChart>
      <c:catAx>
        <c:axId val="13190092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131902464"/>
        <c:crosses val="autoZero"/>
        <c:auto val="1"/>
        <c:lblAlgn val="ctr"/>
        <c:lblOffset val="100"/>
        <c:noMultiLvlLbl val="0"/>
      </c:catAx>
      <c:valAx>
        <c:axId val="131902464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131900928"/>
        <c:crosses val="autoZero"/>
        <c:crossBetween val="between"/>
      </c:valAx>
    </c:plotArea>
    <c:legend>
      <c:legendPos val="r"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0563DE6-5D1E-45FD-B575-706FBBD7C85C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1B322DE-9CF6-4887-8683-96C4A88F5448}">
      <dgm:prSet phldrT="[Text]"/>
      <dgm:spPr/>
      <dgm:t>
        <a:bodyPr/>
        <a:lstStyle/>
        <a:p>
          <a:r>
            <a:rPr lang="en-US" dirty="0"/>
            <a:t>Geographical Classification</a:t>
          </a:r>
        </a:p>
      </dgm:t>
    </dgm:pt>
    <dgm:pt modelId="{9DA3E3F3-9C8F-419C-9FBB-E45DB330061D}" type="parTrans" cxnId="{BC3E2C7D-A9F9-4D61-BBB3-618A5A459909}">
      <dgm:prSet/>
      <dgm:spPr/>
      <dgm:t>
        <a:bodyPr/>
        <a:lstStyle/>
        <a:p>
          <a:endParaRPr lang="en-US"/>
        </a:p>
      </dgm:t>
    </dgm:pt>
    <dgm:pt modelId="{25092328-CE93-4794-9FED-C7D8989A9E2D}" type="sibTrans" cxnId="{BC3E2C7D-A9F9-4D61-BBB3-618A5A459909}">
      <dgm:prSet/>
      <dgm:spPr/>
      <dgm:t>
        <a:bodyPr/>
        <a:lstStyle/>
        <a:p>
          <a:endParaRPr lang="en-US"/>
        </a:p>
      </dgm:t>
    </dgm:pt>
    <dgm:pt modelId="{49C69C45-77FE-4422-9E37-4C6AEE8D4BD8}">
      <dgm:prSet phldrT="[Text]"/>
      <dgm:spPr/>
      <dgm:t>
        <a:bodyPr/>
        <a:lstStyle/>
        <a:p>
          <a:r>
            <a:rPr lang="en-US" dirty="0"/>
            <a:t>Chronological Classification</a:t>
          </a:r>
        </a:p>
      </dgm:t>
    </dgm:pt>
    <dgm:pt modelId="{F6B3E7C2-B613-4E22-994A-AE0661A3ED42}" type="parTrans" cxnId="{72F92D06-3B0B-45D7-8D7B-D9BB4F0650E4}">
      <dgm:prSet/>
      <dgm:spPr/>
      <dgm:t>
        <a:bodyPr/>
        <a:lstStyle/>
        <a:p>
          <a:endParaRPr lang="en-US"/>
        </a:p>
      </dgm:t>
    </dgm:pt>
    <dgm:pt modelId="{2EDD90F7-4C7D-4D7C-9551-CCC09ED8AEA8}" type="sibTrans" cxnId="{72F92D06-3B0B-45D7-8D7B-D9BB4F0650E4}">
      <dgm:prSet/>
      <dgm:spPr/>
      <dgm:t>
        <a:bodyPr/>
        <a:lstStyle/>
        <a:p>
          <a:endParaRPr lang="en-US"/>
        </a:p>
      </dgm:t>
    </dgm:pt>
    <dgm:pt modelId="{D4979EA4-C096-4D7A-A995-AE7674BD1816}">
      <dgm:prSet phldrT="[Text]"/>
      <dgm:spPr/>
      <dgm:t>
        <a:bodyPr/>
        <a:lstStyle/>
        <a:p>
          <a:r>
            <a:rPr lang="en-US" dirty="0"/>
            <a:t>Qualitative Classification</a:t>
          </a:r>
        </a:p>
      </dgm:t>
    </dgm:pt>
    <dgm:pt modelId="{2B6B2459-EFC1-4124-8E5A-2F8A86380AD3}" type="parTrans" cxnId="{E56C7982-E18C-4EBF-AD65-2FA4D496393D}">
      <dgm:prSet/>
      <dgm:spPr/>
      <dgm:t>
        <a:bodyPr/>
        <a:lstStyle/>
        <a:p>
          <a:endParaRPr lang="en-US"/>
        </a:p>
      </dgm:t>
    </dgm:pt>
    <dgm:pt modelId="{E41F9D0B-FC7B-47F9-BAEE-C973049DD375}" type="sibTrans" cxnId="{E56C7982-E18C-4EBF-AD65-2FA4D496393D}">
      <dgm:prSet/>
      <dgm:spPr/>
      <dgm:t>
        <a:bodyPr/>
        <a:lstStyle/>
        <a:p>
          <a:endParaRPr lang="en-US"/>
        </a:p>
      </dgm:t>
    </dgm:pt>
    <dgm:pt modelId="{6E4DB705-30E3-4B29-A008-86F4B517CF74}">
      <dgm:prSet phldrT="[Text]"/>
      <dgm:spPr/>
      <dgm:t>
        <a:bodyPr/>
        <a:lstStyle/>
        <a:p>
          <a:r>
            <a:rPr lang="en-US" dirty="0"/>
            <a:t>Quantitative Classification</a:t>
          </a:r>
        </a:p>
      </dgm:t>
    </dgm:pt>
    <dgm:pt modelId="{EC5C98AA-27C5-446F-9B3D-9F085EF5D71C}" type="parTrans" cxnId="{2688D69D-E5CD-409D-9D99-FE6BF56B9440}">
      <dgm:prSet/>
      <dgm:spPr/>
      <dgm:t>
        <a:bodyPr/>
        <a:lstStyle/>
        <a:p>
          <a:endParaRPr lang="en-US"/>
        </a:p>
      </dgm:t>
    </dgm:pt>
    <dgm:pt modelId="{49BFDA38-8D30-4308-A8BA-3F4A32034A74}" type="sibTrans" cxnId="{2688D69D-E5CD-409D-9D99-FE6BF56B9440}">
      <dgm:prSet/>
      <dgm:spPr/>
      <dgm:t>
        <a:bodyPr/>
        <a:lstStyle/>
        <a:p>
          <a:endParaRPr lang="en-US"/>
        </a:p>
      </dgm:t>
    </dgm:pt>
    <dgm:pt modelId="{97FF5624-6041-45BA-85C4-0731E79B5323}" type="pres">
      <dgm:prSet presAssocID="{E0563DE6-5D1E-45FD-B575-706FBBD7C85C}" presName="Name0" presStyleCnt="0">
        <dgm:presLayoutVars>
          <dgm:chMax val="7"/>
          <dgm:chPref val="7"/>
          <dgm:dir/>
        </dgm:presLayoutVars>
      </dgm:prSet>
      <dgm:spPr/>
    </dgm:pt>
    <dgm:pt modelId="{00C52F61-E258-4494-9AFC-89CE4221DE94}" type="pres">
      <dgm:prSet presAssocID="{E0563DE6-5D1E-45FD-B575-706FBBD7C85C}" presName="Name1" presStyleCnt="0"/>
      <dgm:spPr/>
    </dgm:pt>
    <dgm:pt modelId="{BB1A1736-3BCA-4BA5-8A91-9B9D232A95F3}" type="pres">
      <dgm:prSet presAssocID="{E0563DE6-5D1E-45FD-B575-706FBBD7C85C}" presName="cycle" presStyleCnt="0"/>
      <dgm:spPr/>
    </dgm:pt>
    <dgm:pt modelId="{8467FD01-921C-4A63-99A4-A66EE6C799C9}" type="pres">
      <dgm:prSet presAssocID="{E0563DE6-5D1E-45FD-B575-706FBBD7C85C}" presName="srcNode" presStyleLbl="node1" presStyleIdx="0" presStyleCnt="4"/>
      <dgm:spPr/>
    </dgm:pt>
    <dgm:pt modelId="{F3EDD691-AE32-4C36-BC99-B6A530F6F2BF}" type="pres">
      <dgm:prSet presAssocID="{E0563DE6-5D1E-45FD-B575-706FBBD7C85C}" presName="conn" presStyleLbl="parChTrans1D2" presStyleIdx="0" presStyleCnt="1"/>
      <dgm:spPr/>
    </dgm:pt>
    <dgm:pt modelId="{48CEC844-20C8-4CA4-824D-26DAFC828C2A}" type="pres">
      <dgm:prSet presAssocID="{E0563DE6-5D1E-45FD-B575-706FBBD7C85C}" presName="extraNode" presStyleLbl="node1" presStyleIdx="0" presStyleCnt="4"/>
      <dgm:spPr/>
    </dgm:pt>
    <dgm:pt modelId="{2AB61A8C-8F42-487D-BAAB-EF8E59A43D40}" type="pres">
      <dgm:prSet presAssocID="{E0563DE6-5D1E-45FD-B575-706FBBD7C85C}" presName="dstNode" presStyleLbl="node1" presStyleIdx="0" presStyleCnt="4"/>
      <dgm:spPr/>
    </dgm:pt>
    <dgm:pt modelId="{38DB3507-7261-449F-BCD1-02BEA4BF86D1}" type="pres">
      <dgm:prSet presAssocID="{81B322DE-9CF6-4887-8683-96C4A88F5448}" presName="text_1" presStyleLbl="node1" presStyleIdx="0" presStyleCnt="4">
        <dgm:presLayoutVars>
          <dgm:bulletEnabled val="1"/>
        </dgm:presLayoutVars>
      </dgm:prSet>
      <dgm:spPr/>
    </dgm:pt>
    <dgm:pt modelId="{2B1EA060-0470-4AD8-B980-DA833130CD23}" type="pres">
      <dgm:prSet presAssocID="{81B322DE-9CF6-4887-8683-96C4A88F5448}" presName="accent_1" presStyleCnt="0"/>
      <dgm:spPr/>
    </dgm:pt>
    <dgm:pt modelId="{0C134EE8-3708-4BC7-BA01-C6FD9574D76A}" type="pres">
      <dgm:prSet presAssocID="{81B322DE-9CF6-4887-8683-96C4A88F5448}" presName="accentRepeatNode" presStyleLbl="solidFgAcc1" presStyleIdx="0" presStyleCnt="4"/>
      <dgm:spPr/>
    </dgm:pt>
    <dgm:pt modelId="{42D7A2CF-E63C-4505-9AFE-8556CE093538}" type="pres">
      <dgm:prSet presAssocID="{49C69C45-77FE-4422-9E37-4C6AEE8D4BD8}" presName="text_2" presStyleLbl="node1" presStyleIdx="1" presStyleCnt="4">
        <dgm:presLayoutVars>
          <dgm:bulletEnabled val="1"/>
        </dgm:presLayoutVars>
      </dgm:prSet>
      <dgm:spPr/>
    </dgm:pt>
    <dgm:pt modelId="{DB7FFB63-C920-434F-B930-8A8283E86325}" type="pres">
      <dgm:prSet presAssocID="{49C69C45-77FE-4422-9E37-4C6AEE8D4BD8}" presName="accent_2" presStyleCnt="0"/>
      <dgm:spPr/>
    </dgm:pt>
    <dgm:pt modelId="{5734DBD6-6846-46DA-9107-DF92575AB399}" type="pres">
      <dgm:prSet presAssocID="{49C69C45-77FE-4422-9E37-4C6AEE8D4BD8}" presName="accentRepeatNode" presStyleLbl="solidFgAcc1" presStyleIdx="1" presStyleCnt="4"/>
      <dgm:spPr/>
    </dgm:pt>
    <dgm:pt modelId="{B0D342EE-41AF-4A8C-BC67-7B55AA859A2A}" type="pres">
      <dgm:prSet presAssocID="{D4979EA4-C096-4D7A-A995-AE7674BD1816}" presName="text_3" presStyleLbl="node1" presStyleIdx="2" presStyleCnt="4">
        <dgm:presLayoutVars>
          <dgm:bulletEnabled val="1"/>
        </dgm:presLayoutVars>
      </dgm:prSet>
      <dgm:spPr/>
    </dgm:pt>
    <dgm:pt modelId="{D7FA8F8F-E11D-43B4-ACBF-4CD5AA9D37A2}" type="pres">
      <dgm:prSet presAssocID="{D4979EA4-C096-4D7A-A995-AE7674BD1816}" presName="accent_3" presStyleCnt="0"/>
      <dgm:spPr/>
    </dgm:pt>
    <dgm:pt modelId="{26EE4E1F-84CD-49EA-A445-F838832F6452}" type="pres">
      <dgm:prSet presAssocID="{D4979EA4-C096-4D7A-A995-AE7674BD1816}" presName="accentRepeatNode" presStyleLbl="solidFgAcc1" presStyleIdx="2" presStyleCnt="4"/>
      <dgm:spPr/>
    </dgm:pt>
    <dgm:pt modelId="{70C8D1B6-4CC4-4673-97C3-89C976765048}" type="pres">
      <dgm:prSet presAssocID="{6E4DB705-30E3-4B29-A008-86F4B517CF74}" presName="text_4" presStyleLbl="node1" presStyleIdx="3" presStyleCnt="4">
        <dgm:presLayoutVars>
          <dgm:bulletEnabled val="1"/>
        </dgm:presLayoutVars>
      </dgm:prSet>
      <dgm:spPr/>
    </dgm:pt>
    <dgm:pt modelId="{73781D76-BBB4-425A-B5A2-F72D41A00EFF}" type="pres">
      <dgm:prSet presAssocID="{6E4DB705-30E3-4B29-A008-86F4B517CF74}" presName="accent_4" presStyleCnt="0"/>
      <dgm:spPr/>
    </dgm:pt>
    <dgm:pt modelId="{3E4F40E7-24AA-430B-A76A-1D77160AD6D0}" type="pres">
      <dgm:prSet presAssocID="{6E4DB705-30E3-4B29-A008-86F4B517CF74}" presName="accentRepeatNode" presStyleLbl="solidFgAcc1" presStyleIdx="3" presStyleCnt="4"/>
      <dgm:spPr/>
    </dgm:pt>
  </dgm:ptLst>
  <dgm:cxnLst>
    <dgm:cxn modelId="{72F92D06-3B0B-45D7-8D7B-D9BB4F0650E4}" srcId="{E0563DE6-5D1E-45FD-B575-706FBBD7C85C}" destId="{49C69C45-77FE-4422-9E37-4C6AEE8D4BD8}" srcOrd="1" destOrd="0" parTransId="{F6B3E7C2-B613-4E22-994A-AE0661A3ED42}" sibTransId="{2EDD90F7-4C7D-4D7C-9551-CCC09ED8AEA8}"/>
    <dgm:cxn modelId="{1626BC66-17BC-4F07-8557-9014D8E9C1EB}" type="presOf" srcId="{25092328-CE93-4794-9FED-C7D8989A9E2D}" destId="{F3EDD691-AE32-4C36-BC99-B6A530F6F2BF}" srcOrd="0" destOrd="0" presId="urn:microsoft.com/office/officeart/2008/layout/VerticalCurvedList"/>
    <dgm:cxn modelId="{992C664F-8129-4844-955D-A8DFE87D6DAA}" type="presOf" srcId="{E0563DE6-5D1E-45FD-B575-706FBBD7C85C}" destId="{97FF5624-6041-45BA-85C4-0731E79B5323}" srcOrd="0" destOrd="0" presId="urn:microsoft.com/office/officeart/2008/layout/VerticalCurvedList"/>
    <dgm:cxn modelId="{62B6DF4F-09AE-40D0-9DB4-456706E72FF5}" type="presOf" srcId="{D4979EA4-C096-4D7A-A995-AE7674BD1816}" destId="{B0D342EE-41AF-4A8C-BC67-7B55AA859A2A}" srcOrd="0" destOrd="0" presId="urn:microsoft.com/office/officeart/2008/layout/VerticalCurvedList"/>
    <dgm:cxn modelId="{BC3E2C7D-A9F9-4D61-BBB3-618A5A459909}" srcId="{E0563DE6-5D1E-45FD-B575-706FBBD7C85C}" destId="{81B322DE-9CF6-4887-8683-96C4A88F5448}" srcOrd="0" destOrd="0" parTransId="{9DA3E3F3-9C8F-419C-9FBB-E45DB330061D}" sibTransId="{25092328-CE93-4794-9FED-C7D8989A9E2D}"/>
    <dgm:cxn modelId="{E56C7982-E18C-4EBF-AD65-2FA4D496393D}" srcId="{E0563DE6-5D1E-45FD-B575-706FBBD7C85C}" destId="{D4979EA4-C096-4D7A-A995-AE7674BD1816}" srcOrd="2" destOrd="0" parTransId="{2B6B2459-EFC1-4124-8E5A-2F8A86380AD3}" sibTransId="{E41F9D0B-FC7B-47F9-BAEE-C973049DD375}"/>
    <dgm:cxn modelId="{03E1AE8F-FD69-46DB-A394-9C9500C132F7}" type="presOf" srcId="{49C69C45-77FE-4422-9E37-4C6AEE8D4BD8}" destId="{42D7A2CF-E63C-4505-9AFE-8556CE093538}" srcOrd="0" destOrd="0" presId="urn:microsoft.com/office/officeart/2008/layout/VerticalCurvedList"/>
    <dgm:cxn modelId="{2688D69D-E5CD-409D-9D99-FE6BF56B9440}" srcId="{E0563DE6-5D1E-45FD-B575-706FBBD7C85C}" destId="{6E4DB705-30E3-4B29-A008-86F4B517CF74}" srcOrd="3" destOrd="0" parTransId="{EC5C98AA-27C5-446F-9B3D-9F085EF5D71C}" sibTransId="{49BFDA38-8D30-4308-A8BA-3F4A32034A74}"/>
    <dgm:cxn modelId="{2A16ABF4-E9FC-45D0-95D9-EE6D3B530AB9}" type="presOf" srcId="{6E4DB705-30E3-4B29-A008-86F4B517CF74}" destId="{70C8D1B6-4CC4-4673-97C3-89C976765048}" srcOrd="0" destOrd="0" presId="urn:microsoft.com/office/officeart/2008/layout/VerticalCurvedList"/>
    <dgm:cxn modelId="{3D1FB1FE-C0A3-4E60-AC61-49CF7FF51D37}" type="presOf" srcId="{81B322DE-9CF6-4887-8683-96C4A88F5448}" destId="{38DB3507-7261-449F-BCD1-02BEA4BF86D1}" srcOrd="0" destOrd="0" presId="urn:microsoft.com/office/officeart/2008/layout/VerticalCurvedList"/>
    <dgm:cxn modelId="{4894A677-98DB-4B46-AA83-9214C9098C0E}" type="presParOf" srcId="{97FF5624-6041-45BA-85C4-0731E79B5323}" destId="{00C52F61-E258-4494-9AFC-89CE4221DE94}" srcOrd="0" destOrd="0" presId="urn:microsoft.com/office/officeart/2008/layout/VerticalCurvedList"/>
    <dgm:cxn modelId="{D88119DD-17DA-4109-B48B-12FABA68F74A}" type="presParOf" srcId="{00C52F61-E258-4494-9AFC-89CE4221DE94}" destId="{BB1A1736-3BCA-4BA5-8A91-9B9D232A95F3}" srcOrd="0" destOrd="0" presId="urn:microsoft.com/office/officeart/2008/layout/VerticalCurvedList"/>
    <dgm:cxn modelId="{FF55313F-1A8B-47EF-8F10-E713E421A847}" type="presParOf" srcId="{BB1A1736-3BCA-4BA5-8A91-9B9D232A95F3}" destId="{8467FD01-921C-4A63-99A4-A66EE6C799C9}" srcOrd="0" destOrd="0" presId="urn:microsoft.com/office/officeart/2008/layout/VerticalCurvedList"/>
    <dgm:cxn modelId="{26D7DEB7-A022-4D3F-AC6D-29622DBD89FC}" type="presParOf" srcId="{BB1A1736-3BCA-4BA5-8A91-9B9D232A95F3}" destId="{F3EDD691-AE32-4C36-BC99-B6A530F6F2BF}" srcOrd="1" destOrd="0" presId="urn:microsoft.com/office/officeart/2008/layout/VerticalCurvedList"/>
    <dgm:cxn modelId="{FA2F3C2B-AB28-49CD-94D0-B1F27B547F09}" type="presParOf" srcId="{BB1A1736-3BCA-4BA5-8A91-9B9D232A95F3}" destId="{48CEC844-20C8-4CA4-824D-26DAFC828C2A}" srcOrd="2" destOrd="0" presId="urn:microsoft.com/office/officeart/2008/layout/VerticalCurvedList"/>
    <dgm:cxn modelId="{FBD8D6A2-FCF5-4270-9923-F31059F9521B}" type="presParOf" srcId="{BB1A1736-3BCA-4BA5-8A91-9B9D232A95F3}" destId="{2AB61A8C-8F42-487D-BAAB-EF8E59A43D40}" srcOrd="3" destOrd="0" presId="urn:microsoft.com/office/officeart/2008/layout/VerticalCurvedList"/>
    <dgm:cxn modelId="{40409CF1-2B4F-462D-A4F0-87B03BF27D4E}" type="presParOf" srcId="{00C52F61-E258-4494-9AFC-89CE4221DE94}" destId="{38DB3507-7261-449F-BCD1-02BEA4BF86D1}" srcOrd="1" destOrd="0" presId="urn:microsoft.com/office/officeart/2008/layout/VerticalCurvedList"/>
    <dgm:cxn modelId="{910A5B51-CFFA-4C04-9A89-E68884CA842E}" type="presParOf" srcId="{00C52F61-E258-4494-9AFC-89CE4221DE94}" destId="{2B1EA060-0470-4AD8-B980-DA833130CD23}" srcOrd="2" destOrd="0" presId="urn:microsoft.com/office/officeart/2008/layout/VerticalCurvedList"/>
    <dgm:cxn modelId="{1D8DDF39-448A-4A00-8142-CF21E2603814}" type="presParOf" srcId="{2B1EA060-0470-4AD8-B980-DA833130CD23}" destId="{0C134EE8-3708-4BC7-BA01-C6FD9574D76A}" srcOrd="0" destOrd="0" presId="urn:microsoft.com/office/officeart/2008/layout/VerticalCurvedList"/>
    <dgm:cxn modelId="{DF8B634F-C0D8-4F51-A494-8EA12CDF4BEA}" type="presParOf" srcId="{00C52F61-E258-4494-9AFC-89CE4221DE94}" destId="{42D7A2CF-E63C-4505-9AFE-8556CE093538}" srcOrd="3" destOrd="0" presId="urn:microsoft.com/office/officeart/2008/layout/VerticalCurvedList"/>
    <dgm:cxn modelId="{EB3CBB42-F879-4BBF-BEE1-E6346E204136}" type="presParOf" srcId="{00C52F61-E258-4494-9AFC-89CE4221DE94}" destId="{DB7FFB63-C920-434F-B930-8A8283E86325}" srcOrd="4" destOrd="0" presId="urn:microsoft.com/office/officeart/2008/layout/VerticalCurvedList"/>
    <dgm:cxn modelId="{4238E4E4-A447-492F-802F-24AF040DB0AD}" type="presParOf" srcId="{DB7FFB63-C920-434F-B930-8A8283E86325}" destId="{5734DBD6-6846-46DA-9107-DF92575AB399}" srcOrd="0" destOrd="0" presId="urn:microsoft.com/office/officeart/2008/layout/VerticalCurvedList"/>
    <dgm:cxn modelId="{57C98466-94D5-447A-9938-746AF1F02896}" type="presParOf" srcId="{00C52F61-E258-4494-9AFC-89CE4221DE94}" destId="{B0D342EE-41AF-4A8C-BC67-7B55AA859A2A}" srcOrd="5" destOrd="0" presId="urn:microsoft.com/office/officeart/2008/layout/VerticalCurvedList"/>
    <dgm:cxn modelId="{12E49D96-20D5-4C4D-9CD5-356FDA196464}" type="presParOf" srcId="{00C52F61-E258-4494-9AFC-89CE4221DE94}" destId="{D7FA8F8F-E11D-43B4-ACBF-4CD5AA9D37A2}" srcOrd="6" destOrd="0" presId="urn:microsoft.com/office/officeart/2008/layout/VerticalCurvedList"/>
    <dgm:cxn modelId="{2EABA8AA-8B96-4269-A0D8-322E5998531C}" type="presParOf" srcId="{D7FA8F8F-E11D-43B4-ACBF-4CD5AA9D37A2}" destId="{26EE4E1F-84CD-49EA-A445-F838832F6452}" srcOrd="0" destOrd="0" presId="urn:microsoft.com/office/officeart/2008/layout/VerticalCurvedList"/>
    <dgm:cxn modelId="{68A45DE1-C796-413F-95C7-7E5D5D9F509A}" type="presParOf" srcId="{00C52F61-E258-4494-9AFC-89CE4221DE94}" destId="{70C8D1B6-4CC4-4673-97C3-89C976765048}" srcOrd="7" destOrd="0" presId="urn:microsoft.com/office/officeart/2008/layout/VerticalCurvedList"/>
    <dgm:cxn modelId="{6B14BC06-CA64-4A8C-8184-82209090871E}" type="presParOf" srcId="{00C52F61-E258-4494-9AFC-89CE4221DE94}" destId="{73781D76-BBB4-425A-B5A2-F72D41A00EFF}" srcOrd="8" destOrd="0" presId="urn:microsoft.com/office/officeart/2008/layout/VerticalCurvedList"/>
    <dgm:cxn modelId="{B186C7E6-9403-4044-BB37-EDC75D002793}" type="presParOf" srcId="{73781D76-BBB4-425A-B5A2-F72D41A00EFF}" destId="{3E4F40E7-24AA-430B-A76A-1D77160AD6D0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EDD691-AE32-4C36-BC99-B6A530F6F2BF}">
      <dsp:nvSpPr>
        <dsp:cNvPr id="0" name=""/>
        <dsp:cNvSpPr/>
      </dsp:nvSpPr>
      <dsp:spPr>
        <a:xfrm>
          <a:off x="-5422766" y="-830351"/>
          <a:ext cx="6456931" cy="6456931"/>
        </a:xfrm>
        <a:prstGeom prst="blockArc">
          <a:avLst>
            <a:gd name="adj1" fmla="val 18900000"/>
            <a:gd name="adj2" fmla="val 2700000"/>
            <a:gd name="adj3" fmla="val 335"/>
          </a:avLst>
        </a:prstGeom>
        <a:noFill/>
        <a:ln w="285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8DB3507-7261-449F-BCD1-02BEA4BF86D1}">
      <dsp:nvSpPr>
        <dsp:cNvPr id="0" name=""/>
        <dsp:cNvSpPr/>
      </dsp:nvSpPr>
      <dsp:spPr>
        <a:xfrm>
          <a:off x="541410" y="368734"/>
          <a:ext cx="6621825" cy="73785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85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5670" tIns="86360" rIns="86360" bIns="8636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Geographical Classification</a:t>
          </a:r>
        </a:p>
      </dsp:txBody>
      <dsp:txXfrm>
        <a:off x="541410" y="368734"/>
        <a:ext cx="6621825" cy="737851"/>
      </dsp:txXfrm>
    </dsp:sp>
    <dsp:sp modelId="{0C134EE8-3708-4BC7-BA01-C6FD9574D76A}">
      <dsp:nvSpPr>
        <dsp:cNvPr id="0" name=""/>
        <dsp:cNvSpPr/>
      </dsp:nvSpPr>
      <dsp:spPr>
        <a:xfrm>
          <a:off x="80253" y="276502"/>
          <a:ext cx="922314" cy="92231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85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2D7A2CF-E63C-4505-9AFE-8556CE093538}">
      <dsp:nvSpPr>
        <dsp:cNvPr id="0" name=""/>
        <dsp:cNvSpPr/>
      </dsp:nvSpPr>
      <dsp:spPr>
        <a:xfrm>
          <a:off x="964437" y="1475703"/>
          <a:ext cx="6198797" cy="73785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85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5670" tIns="86360" rIns="86360" bIns="8636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Chronological Classification</a:t>
          </a:r>
        </a:p>
      </dsp:txBody>
      <dsp:txXfrm>
        <a:off x="964437" y="1475703"/>
        <a:ext cx="6198797" cy="737851"/>
      </dsp:txXfrm>
    </dsp:sp>
    <dsp:sp modelId="{5734DBD6-6846-46DA-9107-DF92575AB399}">
      <dsp:nvSpPr>
        <dsp:cNvPr id="0" name=""/>
        <dsp:cNvSpPr/>
      </dsp:nvSpPr>
      <dsp:spPr>
        <a:xfrm>
          <a:off x="503280" y="1383472"/>
          <a:ext cx="922314" cy="92231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85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D342EE-41AF-4A8C-BC67-7B55AA859A2A}">
      <dsp:nvSpPr>
        <dsp:cNvPr id="0" name=""/>
        <dsp:cNvSpPr/>
      </dsp:nvSpPr>
      <dsp:spPr>
        <a:xfrm>
          <a:off x="964437" y="2582673"/>
          <a:ext cx="6198797" cy="73785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85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5670" tIns="86360" rIns="86360" bIns="8636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Qualitative Classification</a:t>
          </a:r>
        </a:p>
      </dsp:txBody>
      <dsp:txXfrm>
        <a:off x="964437" y="2582673"/>
        <a:ext cx="6198797" cy="737851"/>
      </dsp:txXfrm>
    </dsp:sp>
    <dsp:sp modelId="{26EE4E1F-84CD-49EA-A445-F838832F6452}">
      <dsp:nvSpPr>
        <dsp:cNvPr id="0" name=""/>
        <dsp:cNvSpPr/>
      </dsp:nvSpPr>
      <dsp:spPr>
        <a:xfrm>
          <a:off x="503280" y="2490441"/>
          <a:ext cx="922314" cy="92231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85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0C8D1B6-4CC4-4673-97C3-89C976765048}">
      <dsp:nvSpPr>
        <dsp:cNvPr id="0" name=""/>
        <dsp:cNvSpPr/>
      </dsp:nvSpPr>
      <dsp:spPr>
        <a:xfrm>
          <a:off x="541410" y="3689643"/>
          <a:ext cx="6621825" cy="73785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85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5670" tIns="86360" rIns="86360" bIns="8636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Quantitative Classification</a:t>
          </a:r>
        </a:p>
      </dsp:txBody>
      <dsp:txXfrm>
        <a:off x="541410" y="3689643"/>
        <a:ext cx="6621825" cy="737851"/>
      </dsp:txXfrm>
    </dsp:sp>
    <dsp:sp modelId="{3E4F40E7-24AA-430B-A76A-1D77160AD6D0}">
      <dsp:nvSpPr>
        <dsp:cNvPr id="0" name=""/>
        <dsp:cNvSpPr/>
      </dsp:nvSpPr>
      <dsp:spPr>
        <a:xfrm>
          <a:off x="80253" y="3597411"/>
          <a:ext cx="922314" cy="92231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85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 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83C3B5-02B7-4780-96ED-33148494650E}" type="datetimeFigureOut">
              <a:rPr lang="en-IN" smtClean="0"/>
              <a:t>26-02-2023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D5E295-3EAA-43AB-894C-B8DB5231B49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46780679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>
            <a:extLst>
              <a:ext uri="{FF2B5EF4-FFF2-40B4-BE49-F238E27FC236}">
                <a16:creationId xmlns:a16="http://schemas.microsoft.com/office/drawing/2014/main" id="{D9F622F8-1824-4338-8C3C-5529D3BDEF4A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smtClean="0">
                <a:latin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0723" name="Rectangle 3">
            <a:extLst>
              <a:ext uri="{FF2B5EF4-FFF2-40B4-BE49-F238E27FC236}">
                <a16:creationId xmlns:a16="http://schemas.microsoft.com/office/drawing/2014/main" id="{618DDD53-BB38-4118-BC75-9CE27D49C550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4340" name="Rectangle 4">
            <a:extLst>
              <a:ext uri="{FF2B5EF4-FFF2-40B4-BE49-F238E27FC236}">
                <a16:creationId xmlns:a16="http://schemas.microsoft.com/office/drawing/2014/main" id="{6C03B6F7-B1AE-4118-ABA2-FFEC9B8F0E9C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25" name="Rectangle 5">
            <a:extLst>
              <a:ext uri="{FF2B5EF4-FFF2-40B4-BE49-F238E27FC236}">
                <a16:creationId xmlns:a16="http://schemas.microsoft.com/office/drawing/2014/main" id="{646F5356-BDE8-43C1-9587-85323D02B191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0726" name="Rectangle 6">
            <a:extLst>
              <a:ext uri="{FF2B5EF4-FFF2-40B4-BE49-F238E27FC236}">
                <a16:creationId xmlns:a16="http://schemas.microsoft.com/office/drawing/2014/main" id="{89912C35-11A9-4DA7-8476-F1823F658CAA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smtClean="0">
                <a:latin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0727" name="Rectangle 7">
            <a:extLst>
              <a:ext uri="{FF2B5EF4-FFF2-40B4-BE49-F238E27FC236}">
                <a16:creationId xmlns:a16="http://schemas.microsoft.com/office/drawing/2014/main" id="{7180ED79-CEC3-4FB9-B511-8597B20A0C1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6DEB7EE2-04A2-4FB2-9625-C9C73AC4D32F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103764278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 /><Relationship Id="rId1" Type="http://schemas.openxmlformats.org/officeDocument/2006/relationships/notesMaster" Target="../notesMasters/notesMaster1.xml" 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 /><Relationship Id="rId1" Type="http://schemas.openxmlformats.org/officeDocument/2006/relationships/notesMaster" Target="../notesMasters/notesMaster1.xml" 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>
            <a:extLst>
              <a:ext uri="{FF2B5EF4-FFF2-40B4-BE49-F238E27FC236}">
                <a16:creationId xmlns:a16="http://schemas.microsoft.com/office/drawing/2014/main" id="{FA4671F7-4D2C-4B1E-AED7-24676BE8B49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947842D7-C728-4EBD-982B-B8BE79E4DBBE}" type="slidenum">
              <a:rPr lang="en-US" altLang="en-US"/>
              <a:pPr eaLnBrk="1" hangingPunct="1"/>
              <a:t>1</a:t>
            </a:fld>
            <a:endParaRPr lang="en-US" altLang="en-US" dirty="0"/>
          </a:p>
        </p:txBody>
      </p:sp>
      <p:sp>
        <p:nvSpPr>
          <p:cNvPr id="15363" name="Rectangle 2">
            <a:extLst>
              <a:ext uri="{FF2B5EF4-FFF2-40B4-BE49-F238E27FC236}">
                <a16:creationId xmlns:a16="http://schemas.microsoft.com/office/drawing/2014/main" id="{D8E83BD0-7AE4-4323-9047-FC368929C52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>
            <a:extLst>
              <a:ext uri="{FF2B5EF4-FFF2-40B4-BE49-F238E27FC236}">
                <a16:creationId xmlns:a16="http://schemas.microsoft.com/office/drawing/2014/main" id="{FDECF5EC-C5EC-4723-8F4F-A75A20018F6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dirty="0">
              <a:latin typeface="Arial" panose="020B0604020202020204" pitchFamily="34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67551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EB7EE2-04A2-4FB2-9625-C9C73AC4D32F}" type="slidenum">
              <a:rPr lang="en-US" altLang="en-US" smtClean="0"/>
              <a:pPr/>
              <a:t>4</a:t>
            </a:fld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67174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EB7EE2-04A2-4FB2-9625-C9C73AC4D32F}" type="slidenum">
              <a:rPr lang="en-US" altLang="en-US" smtClean="0"/>
              <a:pPr/>
              <a:t>69</a:t>
            </a:fld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67174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 /><Relationship Id="rId1" Type="http://schemas.openxmlformats.org/officeDocument/2006/relationships/slideMaster" Target="../slideMasters/slideMaster1.xml" 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 /><Relationship Id="rId1" Type="http://schemas.openxmlformats.org/officeDocument/2006/relationships/slideMaster" Target="../slideMasters/slideMaster1.xml" 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 /><Relationship Id="rId1" Type="http://schemas.openxmlformats.org/officeDocument/2006/relationships/slideMaster" Target="../slideMasters/slideMaster1.xml" 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 /><Relationship Id="rId1" Type="http://schemas.openxmlformats.org/officeDocument/2006/relationships/slideMaster" Target="../slideMasters/slideMaster1.xml" 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 /><Relationship Id="rId1" Type="http://schemas.openxmlformats.org/officeDocument/2006/relationships/slideMaster" Target="../slideMasters/slideMaster1.xml" 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 /><Relationship Id="rId1" Type="http://schemas.openxmlformats.org/officeDocument/2006/relationships/slideMaster" Target="../slideMasters/slideMaster1.xml" 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 /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 /><Relationship Id="rId1" Type="http://schemas.openxmlformats.org/officeDocument/2006/relationships/slideMaster" Target="../slideMasters/slideMaster1.xml" 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 /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609601"/>
            <a:ext cx="10363200" cy="4267200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4953000"/>
            <a:ext cx="8534400" cy="12192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0B2E9-E58F-4843-96F4-0D39326056C1}" type="datetime1">
              <a:rPr lang="en-US" smtClean="0"/>
              <a:t>2/26/2023</a:t>
            </a:fld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sv-SE"/>
              <a:t>Dr. A. B. Patankar (Athawale)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8DD16-5F94-426A-82FA-6391AC865ADA}" type="datetime1">
              <a:rPr lang="en-US" smtClean="0"/>
              <a:t>2/26/2023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Dr. A. B. Patankar (Athawale)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84C46-6FF9-46B4-B7F4-78357EBEDFCE}" type="datetime1">
              <a:rPr lang="en-US" smtClean="0"/>
              <a:t>2/26/2023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Dr. A. B. Patankar (Athawale)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5" descr="Green, red, cream retro pattern">
            <a:extLst>
              <a:ext uri="{FF2B5EF4-FFF2-40B4-BE49-F238E27FC236}">
                <a16:creationId xmlns:a16="http://schemas.microsoft.com/office/drawing/2014/main" id="{39AF7B97-995A-47D8-A226-4ABFE687359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FE7964CB-E75A-4A03-88D3-6A48EF650A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428239"/>
            <a:ext cx="12192000" cy="1857205"/>
          </a:xfrm>
          <a:prstGeom prst="rect">
            <a:avLst/>
          </a:prstGeom>
          <a:solidFill>
            <a:schemeClr val="tx1"/>
          </a:solidFill>
        </p:spPr>
        <p:txBody>
          <a:bodyPr anchor="ctr">
            <a:normAutofit/>
          </a:bodyPr>
          <a:lstStyle>
            <a:lvl1pPr algn="ctr"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title here</a:t>
            </a:r>
          </a:p>
        </p:txBody>
      </p:sp>
    </p:spTree>
    <p:extLst>
      <p:ext uri="{BB962C8B-B14F-4D97-AF65-F5344CB8AC3E}">
        <p14:creationId xmlns:p14="http://schemas.microsoft.com/office/powerpoint/2010/main" val="27987133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08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Right Patter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87E8F-5716-4A71-B64F-EC5A742B45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715961"/>
            <a:ext cx="6477000" cy="1189038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spcBef>
                <a:spcPts val="1000"/>
              </a:spcBef>
              <a:defRPr sz="4000" b="1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Insert title here</a:t>
            </a:r>
          </a:p>
        </p:txBody>
      </p: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E8DBED36-2461-46D0-AF71-79E0064B375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2000" y="1905000"/>
            <a:ext cx="6477000" cy="32766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 marL="228600">
              <a:lnSpc>
                <a:spcPct val="100000"/>
              </a:lnSpc>
              <a:spcBef>
                <a:spcPts val="1000"/>
              </a:spcBef>
              <a:defRPr sz="18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Insert subtitle here</a:t>
            </a:r>
          </a:p>
          <a:p>
            <a:pPr lvl="1"/>
            <a:r>
              <a:rPr lang="en-US" dirty="0"/>
              <a:t>Insert content here</a:t>
            </a:r>
          </a:p>
        </p:txBody>
      </p:sp>
      <p:pic>
        <p:nvPicPr>
          <p:cNvPr id="6" name="Picture Placeholder 5" descr="Green, red, cream retro pattern">
            <a:extLst>
              <a:ext uri="{FF2B5EF4-FFF2-40B4-BE49-F238E27FC236}">
                <a16:creationId xmlns:a16="http://schemas.microsoft.com/office/drawing/2014/main" id="{82F22A80-7262-4162-819F-90152767652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59486" y="0"/>
            <a:ext cx="43325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868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2240">
          <p15:clr>
            <a:srgbClr val="5ACBF0"/>
          </p15:clr>
        </p15:guide>
        <p15:guide id="4" orient="horz" pos="2487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ne Phot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3CCC0B9-F174-4BEA-B4A2-17F39F9743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715962"/>
            <a:ext cx="5334000" cy="1189038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spcBef>
                <a:spcPts val="1000"/>
              </a:spcBef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title here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8498B63D-F60C-4A9D-8D3E-0C7CD748FED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2000" y="1905000"/>
            <a:ext cx="5334000" cy="32766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000" b="1">
                <a:solidFill>
                  <a:schemeClr val="tx1"/>
                </a:solidFill>
              </a:defRPr>
            </a:lvl1pPr>
            <a:lvl2pPr marL="228600" indent="-228600">
              <a:lnSpc>
                <a:spcPct val="100000"/>
              </a:lnSpc>
              <a:spcBef>
                <a:spcPts val="1000"/>
              </a:spcBef>
              <a:tabLst/>
              <a:defRPr sz="18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Insert subtitle here</a:t>
            </a:r>
          </a:p>
          <a:p>
            <a:pPr lvl="1"/>
            <a:r>
              <a:rPr lang="en-US" dirty="0"/>
              <a:t>Insert content here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9B1932CF-F265-4AEE-8704-F42C01AFB47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858000" y="715963"/>
            <a:ext cx="4572000" cy="4465637"/>
          </a:xfrm>
          <a:prstGeom prst="rect">
            <a:avLst/>
          </a:prstGeom>
          <a:solidFill>
            <a:schemeClr val="accent2"/>
          </a:solidFill>
        </p:spPr>
        <p:txBody>
          <a:bodyPr>
            <a:normAutofit/>
          </a:bodyPr>
          <a:lstStyle>
            <a:lvl1pPr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6" name="Picture Placeholder 6" descr="Green, red, cream retro pattern">
            <a:extLst>
              <a:ext uri="{FF2B5EF4-FFF2-40B4-BE49-F238E27FC236}">
                <a16:creationId xmlns:a16="http://schemas.microsoft.com/office/drawing/2014/main" id="{6FDDA82F-94AF-4CBF-BC42-3D4424F99DC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6" r="796"/>
          <a:stretch>
            <a:fillRect/>
          </a:stretch>
        </p:blipFill>
        <p:spPr>
          <a:xfrm>
            <a:off x="0" y="5972174"/>
            <a:ext cx="12192000" cy="88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4276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13624-9AD4-4B61-B3D1-7B21213507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715964"/>
            <a:ext cx="10591800" cy="646332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1000"/>
              </a:spcBef>
              <a:defRPr sz="4000" b="1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Insert title here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3E65ED86-A26C-479A-8393-0BFDCBCD43F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2000" y="1507727"/>
            <a:ext cx="10668000" cy="1111648"/>
          </a:xfrm>
          <a:prstGeom prst="rect">
            <a:avLst/>
          </a:prstGeom>
          <a:noFill/>
        </p:spPr>
        <p:txBody>
          <a:bodyPr wrap="square" lIns="91440" tIns="0" rIns="9144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1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Insert content here</a:t>
            </a:r>
          </a:p>
        </p:txBody>
      </p:sp>
      <p:sp>
        <p:nvSpPr>
          <p:cNvPr id="10" name="Table Placeholder 9">
            <a:extLst>
              <a:ext uri="{FF2B5EF4-FFF2-40B4-BE49-F238E27FC236}">
                <a16:creationId xmlns:a16="http://schemas.microsoft.com/office/drawing/2014/main" id="{276AE57A-004D-45B8-95EB-CEA4D8CD0000}"/>
              </a:ext>
            </a:extLst>
          </p:cNvPr>
          <p:cNvSpPr>
            <a:spLocks noGrp="1"/>
          </p:cNvSpPr>
          <p:nvPr>
            <p:ph type="tbl" sz="quarter" idx="16" hasCustomPrompt="1"/>
          </p:nvPr>
        </p:nvSpPr>
        <p:spPr>
          <a:xfrm>
            <a:off x="762000" y="2608489"/>
            <a:ext cx="10668000" cy="28067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dirty="0"/>
              <a:t>Insert table here</a:t>
            </a:r>
          </a:p>
        </p:txBody>
      </p:sp>
      <p:pic>
        <p:nvPicPr>
          <p:cNvPr id="6" name="Picture Placeholder 6" descr="Green, red, cream retro pattern">
            <a:extLst>
              <a:ext uri="{FF2B5EF4-FFF2-40B4-BE49-F238E27FC236}">
                <a16:creationId xmlns:a16="http://schemas.microsoft.com/office/drawing/2014/main" id="{B43CF6D1-C215-4BC5-A94D-34A76C6686F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972174"/>
            <a:ext cx="12192000" cy="88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1430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eft Patter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7668F4E-0433-49FD-9D92-3B60E9B0AE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99742" y="715961"/>
            <a:ext cx="6477000" cy="1189037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spcBef>
                <a:spcPts val="1000"/>
              </a:spcBef>
              <a:defRPr sz="4000" b="1" spc="-5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title here</a:t>
            </a:r>
          </a:p>
        </p:txBody>
      </p: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E8DBED36-2461-46D0-AF71-79E0064B375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99743" y="1905000"/>
            <a:ext cx="6477000" cy="32766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 marL="228600" indent="-228600">
              <a:lnSpc>
                <a:spcPct val="100000"/>
              </a:lnSpc>
              <a:spcBef>
                <a:spcPts val="1000"/>
              </a:spcBef>
              <a:defRPr sz="18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Insert subtitle here</a:t>
            </a:r>
          </a:p>
          <a:p>
            <a:pPr lvl="1"/>
            <a:r>
              <a:rPr lang="en-US" dirty="0"/>
              <a:t>Insert content here</a:t>
            </a:r>
          </a:p>
        </p:txBody>
      </p:sp>
      <p:pic>
        <p:nvPicPr>
          <p:cNvPr id="6" name="Picture Placeholder 6" descr="Green, red, cream retro pattern">
            <a:extLst>
              <a:ext uri="{FF2B5EF4-FFF2-40B4-BE49-F238E27FC236}">
                <a16:creationId xmlns:a16="http://schemas.microsoft.com/office/drawing/2014/main" id="{62CD66B6-E890-4F96-911F-4C1A63815B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43325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261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08">
          <p15:clr>
            <a:srgbClr val="5ACBF0"/>
          </p15:clr>
        </p15:guide>
        <p15:guide id="3" orient="horz" pos="2240">
          <p15:clr>
            <a:srgbClr val="5ACBF0"/>
          </p15:clr>
        </p15:guide>
        <p15:guide id="4" orient="horz" pos="2487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6" descr="Green, cream retro pattern">
            <a:extLst>
              <a:ext uri="{FF2B5EF4-FFF2-40B4-BE49-F238E27FC236}">
                <a16:creationId xmlns:a16="http://schemas.microsoft.com/office/drawing/2014/main" id="{349EEAC2-0280-42EF-838F-69C95B3E3AA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3D9303A2-B30A-054C-B809-053B909E12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5301" y="1995467"/>
            <a:ext cx="9141397" cy="615553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>
            <a:lvl1pPr algn="ctr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i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Insert title here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10F58DD1-3970-D84D-8040-EF33B0971D5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96307" y="3260705"/>
            <a:ext cx="7799387" cy="1534757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Insert content here</a:t>
            </a:r>
          </a:p>
        </p:txBody>
      </p:sp>
    </p:spTree>
    <p:extLst>
      <p:ext uri="{BB962C8B-B14F-4D97-AF65-F5344CB8AC3E}">
        <p14:creationId xmlns:p14="http://schemas.microsoft.com/office/powerpoint/2010/main" val="3240882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2243" userDrawn="1">
          <p15:clr>
            <a:srgbClr val="5ACBF0"/>
          </p15:clr>
        </p15:guide>
        <p15:guide id="4" orient="horz" pos="2488" userDrawn="1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13624-9AD4-4B61-B3D1-7B21213507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715964"/>
            <a:ext cx="10591800" cy="646332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1000"/>
              </a:spcBef>
              <a:defRPr sz="4000" b="1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Insert title here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3E65ED86-A26C-479A-8393-0BFDCBCD43F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2000" y="1507727"/>
            <a:ext cx="10668000" cy="822457"/>
          </a:xfrm>
          <a:prstGeom prst="rect">
            <a:avLst/>
          </a:prstGeom>
          <a:noFill/>
        </p:spPr>
        <p:txBody>
          <a:bodyPr wrap="square" lIns="91440" tIns="0" rIns="9144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1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Insert content here</a:t>
            </a:r>
          </a:p>
        </p:txBody>
      </p:sp>
      <p:sp>
        <p:nvSpPr>
          <p:cNvPr id="7" name="Content Placeholder 7">
            <a:extLst>
              <a:ext uri="{FF2B5EF4-FFF2-40B4-BE49-F238E27FC236}">
                <a16:creationId xmlns:a16="http://schemas.microsoft.com/office/drawing/2014/main" id="{4830F1EE-0A1B-434F-BF70-A0FE7F06E459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762000" y="2330184"/>
            <a:ext cx="10668000" cy="3352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Insert content here</a:t>
            </a:r>
          </a:p>
        </p:txBody>
      </p:sp>
      <p:pic>
        <p:nvPicPr>
          <p:cNvPr id="6" name="Picture Placeholder 5" descr="Green, red, cream retro pattern">
            <a:extLst>
              <a:ext uri="{FF2B5EF4-FFF2-40B4-BE49-F238E27FC236}">
                <a16:creationId xmlns:a16="http://schemas.microsoft.com/office/drawing/2014/main" id="{2762B055-BD55-4A27-8FA1-A5004FDF1C5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972174"/>
            <a:ext cx="12192000" cy="88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91741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hot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2">
            <a:extLst>
              <a:ext uri="{FF2B5EF4-FFF2-40B4-BE49-F238E27FC236}">
                <a16:creationId xmlns:a16="http://schemas.microsoft.com/office/drawing/2014/main" id="{3F45076F-4240-4B40-8CE4-637DD751A6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715963"/>
            <a:ext cx="5334000" cy="1189038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spcBef>
                <a:spcPts val="1000"/>
              </a:spcBef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title here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8498B63D-F60C-4A9D-8D3E-0C7CD748FED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2000" y="1905000"/>
            <a:ext cx="5334000" cy="32766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000" b="1">
                <a:solidFill>
                  <a:schemeClr val="bg1"/>
                </a:solidFill>
              </a:defRPr>
            </a:lvl1pPr>
            <a:lvl2pPr marL="228600">
              <a:lnSpc>
                <a:spcPct val="100000"/>
              </a:lnSpc>
              <a:spcBef>
                <a:spcPts val="1000"/>
              </a:spcBef>
              <a:defRPr sz="18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Insert subtitle here</a:t>
            </a:r>
          </a:p>
          <a:p>
            <a:pPr lvl="1"/>
            <a:r>
              <a:rPr lang="en-US" dirty="0"/>
              <a:t>Insert content here</a:t>
            </a:r>
          </a:p>
        </p:txBody>
      </p:sp>
      <p:sp>
        <p:nvSpPr>
          <p:cNvPr id="9" name="Picture Placeholder 13">
            <a:extLst>
              <a:ext uri="{FF2B5EF4-FFF2-40B4-BE49-F238E27FC236}">
                <a16:creationId xmlns:a16="http://schemas.microsoft.com/office/drawing/2014/main" id="{827A95C0-AE8D-46E1-9EF9-64504CBEF99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858000" y="715963"/>
            <a:ext cx="4572000" cy="2362200"/>
          </a:xfrm>
          <a:prstGeom prst="rect">
            <a:avLst/>
          </a:prstGeom>
          <a:solidFill>
            <a:schemeClr val="accent2"/>
          </a:solidFill>
        </p:spPr>
        <p:txBody>
          <a:bodyPr>
            <a:normAutofit/>
          </a:bodyPr>
          <a:lstStyle>
            <a:lvl1pPr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13">
            <a:extLst>
              <a:ext uri="{FF2B5EF4-FFF2-40B4-BE49-F238E27FC236}">
                <a16:creationId xmlns:a16="http://schemas.microsoft.com/office/drawing/2014/main" id="{89E410BA-B0FE-4F0E-8BE5-D33CC016635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858000" y="3319386"/>
            <a:ext cx="4572000" cy="2362200"/>
          </a:xfrm>
          <a:prstGeom prst="rect">
            <a:avLst/>
          </a:prstGeom>
          <a:solidFill>
            <a:schemeClr val="accent2"/>
          </a:solidFill>
        </p:spPr>
        <p:txBody>
          <a:bodyPr>
            <a:normAutofit/>
          </a:bodyPr>
          <a:lstStyle>
            <a:lvl1pPr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11" name="Picture Placeholder 7" descr="Green, red, cream retro pattern">
            <a:extLst>
              <a:ext uri="{FF2B5EF4-FFF2-40B4-BE49-F238E27FC236}">
                <a16:creationId xmlns:a16="http://schemas.microsoft.com/office/drawing/2014/main" id="{B8C3AB2E-C4EE-469C-A28C-E7784C3AD13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5972174"/>
            <a:ext cx="12192000" cy="88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6801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72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buFont typeface="Arial" pitchFamily="34" charset="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94DBC-49E5-4419-A980-48A1C5E51087}" type="datetime1">
              <a:rPr lang="en-US" smtClean="0"/>
              <a:t>2/26/2023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Dr. A. B. Patankar (Athawale)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6" descr="Red, cream retro pattern">
            <a:extLst>
              <a:ext uri="{FF2B5EF4-FFF2-40B4-BE49-F238E27FC236}">
                <a16:creationId xmlns:a16="http://schemas.microsoft.com/office/drawing/2014/main" id="{073EE772-C63B-49B0-A0AC-2335418416D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3D9303A2-B30A-054C-B809-053B909E12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5301" y="1995467"/>
            <a:ext cx="9141397" cy="615553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>
            <a:lvl1pPr algn="ctr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i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Insert title here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10F58DD1-3970-D84D-8040-EF33B0971D5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96307" y="3260705"/>
            <a:ext cx="7799387" cy="1534757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1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Insert content here</a:t>
            </a:r>
          </a:p>
        </p:txBody>
      </p:sp>
    </p:spTree>
    <p:extLst>
      <p:ext uri="{BB962C8B-B14F-4D97-AF65-F5344CB8AC3E}">
        <p14:creationId xmlns:p14="http://schemas.microsoft.com/office/powerpoint/2010/main" val="4100711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2243" userDrawn="1">
          <p15:clr>
            <a:srgbClr val="5ACBF0"/>
          </p15:clr>
        </p15:guide>
        <p15:guide id="4" orient="horz" pos="2488" userDrawn="1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07724906-4405-47F4-B533-7291B003B0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5301" y="1995467"/>
            <a:ext cx="9141397" cy="615553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>
            <a:lvl1pPr algn="ctr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i="0" kern="1200" cap="none" spc="-50" baseline="0" dirty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Insert title here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1EEF53A4-35A6-4E43-B220-67DA381C591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96307" y="3260705"/>
            <a:ext cx="7799387" cy="1534757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1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Insert content here</a:t>
            </a:r>
          </a:p>
        </p:txBody>
      </p:sp>
      <p:pic>
        <p:nvPicPr>
          <p:cNvPr id="7" name="Picture Placeholder 5" descr="Green, red, cream retro pattern">
            <a:extLst>
              <a:ext uri="{FF2B5EF4-FFF2-40B4-BE49-F238E27FC236}">
                <a16:creationId xmlns:a16="http://schemas.microsoft.com/office/drawing/2014/main" id="{69B7D11F-88A6-42D7-A19F-F92335A8842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972174"/>
            <a:ext cx="12192000" cy="88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5231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1371601"/>
            <a:ext cx="10363200" cy="2505075"/>
          </a:xfrm>
        </p:spPr>
        <p:txBody>
          <a:bodyPr anchor="b"/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kern="1200" dirty="0" smtClean="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4068763"/>
            <a:ext cx="10363200" cy="1131887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1DE6E-F064-44E2-9479-3EE3834DC085}" type="datetime1">
              <a:rPr lang="en-US" smtClean="0"/>
              <a:t>2/26/2023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Dr. A. B. Patankar (Athawale)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5994400" y="3924300"/>
            <a:ext cx="113029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6261100" y="3924300"/>
            <a:ext cx="113029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5728971" y="3924300"/>
            <a:ext cx="113029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CD96B3-48E9-490E-93BA-AB610527881C}" type="datetime1">
              <a:rPr lang="en-US" smtClean="0"/>
              <a:t>2/26/2023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Dr. A. B. Patankar (Athawale)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487680" y="1600200"/>
            <a:ext cx="5388864" cy="45262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5386917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7601" y="1600200"/>
            <a:ext cx="5389033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72AF0-6DB4-4076-A80E-DF50A687A53A}" type="datetime1">
              <a:rPr lang="en-US" smtClean="0"/>
              <a:t>2/26/2023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Dr. A. B. Patankar (Athawale)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609600" y="2212848"/>
            <a:ext cx="5388864" cy="39136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6230112" y="2212849"/>
            <a:ext cx="5388864" cy="3913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ABA20-4007-4F22-9BC2-D4C2D701EE53}" type="datetime1">
              <a:rPr lang="en-US" smtClean="0"/>
              <a:t>2/26/2023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Dr. A. B. Patankar (Athawale)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36574D-8ABF-41E3-8DF2-CB5A82970C72}" type="datetime1">
              <a:rPr lang="en-US" smtClean="0"/>
              <a:t>2/26/2023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Dr. A. B. Patankar (Athawale)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76117" y="266700"/>
            <a:ext cx="4011084" cy="209550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>
                <a:effectLst>
                  <a:outerShdw blurRad="50800" dist="25400" dir="5400000" algn="t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8850" y="273051"/>
            <a:ext cx="66611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876117" y="2438401"/>
            <a:ext cx="4011084" cy="3687763"/>
          </a:xfr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6D9F0-F77B-4B89-9D15-6E6B7FF363B8}" type="datetime1">
              <a:rPr lang="en-US" smtClean="0"/>
              <a:t>2/26/2023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Dr. A. B. Patankar (Athawale)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9435" y="228600"/>
            <a:ext cx="7615765" cy="89535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010835" y="1143000"/>
            <a:ext cx="8072965" cy="4541044"/>
          </a:xfrm>
          <a:ln w="76200">
            <a:solidFill>
              <a:schemeClr val="bg1"/>
            </a:solidFill>
          </a:ln>
          <a:effectLst>
            <a:outerShdw blurRad="88900" dist="50800" dir="5400000" algn="ctr" rotWithShape="0">
              <a:srgbClr val="000000">
                <a:alpha val="25000"/>
              </a:srgbClr>
            </a:outerShdw>
          </a:effectLst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39435" y="5810250"/>
            <a:ext cx="7615765" cy="5334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EBB2F-3F78-469E-B09F-C841A2273187}" type="datetime1">
              <a:rPr lang="en-US" smtClean="0"/>
              <a:t>2/26/2023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Dr. A. B. Patankar (Athawale)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13" Type="http://schemas.openxmlformats.org/officeDocument/2006/relationships/slideLayout" Target="../slideLayouts/slideLayout13.xml" /><Relationship Id="rId18" Type="http://schemas.openxmlformats.org/officeDocument/2006/relationships/slideLayout" Target="../slideLayouts/slideLayout18.xml" /><Relationship Id="rId3" Type="http://schemas.openxmlformats.org/officeDocument/2006/relationships/slideLayout" Target="../slideLayouts/slideLayout3.xml" /><Relationship Id="rId21" Type="http://schemas.openxmlformats.org/officeDocument/2006/relationships/slideLayout" Target="../slideLayouts/slideLayout21.xml" /><Relationship Id="rId7" Type="http://schemas.openxmlformats.org/officeDocument/2006/relationships/slideLayout" Target="../slideLayouts/slideLayout7.xml" /><Relationship Id="rId12" Type="http://schemas.openxmlformats.org/officeDocument/2006/relationships/slideLayout" Target="../slideLayouts/slideLayout12.xml" /><Relationship Id="rId17" Type="http://schemas.openxmlformats.org/officeDocument/2006/relationships/slideLayout" Target="../slideLayouts/slideLayout17.xml" /><Relationship Id="rId2" Type="http://schemas.openxmlformats.org/officeDocument/2006/relationships/slideLayout" Target="../slideLayouts/slideLayout2.xml" /><Relationship Id="rId16" Type="http://schemas.openxmlformats.org/officeDocument/2006/relationships/slideLayout" Target="../slideLayouts/slideLayout16.xml" /><Relationship Id="rId20" Type="http://schemas.openxmlformats.org/officeDocument/2006/relationships/slideLayout" Target="../slideLayouts/slideLayout20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5" Type="http://schemas.openxmlformats.org/officeDocument/2006/relationships/slideLayout" Target="../slideLayouts/slideLayout15.xml" /><Relationship Id="rId10" Type="http://schemas.openxmlformats.org/officeDocument/2006/relationships/slideLayout" Target="../slideLayouts/slideLayout10.xml" /><Relationship Id="rId19" Type="http://schemas.openxmlformats.org/officeDocument/2006/relationships/slideLayout" Target="../slideLayouts/slideLayout19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Relationship Id="rId14" Type="http://schemas.openxmlformats.org/officeDocument/2006/relationships/slideLayout" Target="../slideLayouts/slideLayout14.xml" /><Relationship Id="rId22" Type="http://schemas.openxmlformats.org/officeDocument/2006/relationships/theme" Target="../theme/theme1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484463" y="6356351"/>
            <a:ext cx="2781300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69BDF593-F260-4424-A46D-40AF1A13E839}" type="datetime1">
              <a:rPr lang="en-US" smtClean="0"/>
              <a:t>2/26/2023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78887" y="6356351"/>
            <a:ext cx="3797300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r>
              <a:rPr lang="sv-SE"/>
              <a:t>Dr. A. B. Patankar (Athawale)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91038" y="6356351"/>
            <a:ext cx="749300" cy="365125"/>
          </a:xfrm>
          <a:prstGeom prst="rect">
            <a:avLst/>
          </a:prstGeom>
        </p:spPr>
        <p:txBody>
          <a:bodyPr vert="horz" lIns="27432" tIns="45720" rIns="4572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11277014" y="6499384"/>
            <a:ext cx="113029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Oval 7"/>
          <p:cNvSpPr/>
          <p:nvPr/>
        </p:nvSpPr>
        <p:spPr>
          <a:xfrm>
            <a:off x="758826" y="6499384"/>
            <a:ext cx="113029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2" r:id="rId1"/>
    <p:sldLayoutId id="2147483793" r:id="rId2"/>
    <p:sldLayoutId id="2147483794" r:id="rId3"/>
    <p:sldLayoutId id="2147483795" r:id="rId4"/>
    <p:sldLayoutId id="2147483796" r:id="rId5"/>
    <p:sldLayoutId id="2147483797" r:id="rId6"/>
    <p:sldLayoutId id="2147483798" r:id="rId7"/>
    <p:sldLayoutId id="2147483799" r:id="rId8"/>
    <p:sldLayoutId id="2147483800" r:id="rId9"/>
    <p:sldLayoutId id="2147483801" r:id="rId10"/>
    <p:sldLayoutId id="2147483802" r:id="rId11"/>
    <p:sldLayoutId id="2147483786" r:id="rId12"/>
    <p:sldLayoutId id="2147483787" r:id="rId13"/>
    <p:sldLayoutId id="2147483788" r:id="rId14"/>
    <p:sldLayoutId id="2147483789" r:id="rId15"/>
    <p:sldLayoutId id="2147483790" r:id="rId16"/>
    <p:sldLayoutId id="2147483700" r:id="rId17"/>
    <p:sldLayoutId id="2147483691" r:id="rId18"/>
    <p:sldLayoutId id="2147483702" r:id="rId19"/>
    <p:sldLayoutId id="2147483703" r:id="rId20"/>
    <p:sldLayoutId id="2147483690" r:id="rId21"/>
  </p:sldLayoutIdLst>
  <p:hf sldNum="0" hdr="0" ftr="0" dt="0"/>
  <p:txStyles>
    <p:titleStyle>
      <a:lvl1pPr algn="ctr" defTabSz="914400" rtl="0" eaLnBrk="1" latinLnBrk="0" hangingPunct="1">
        <a:lnSpc>
          <a:spcPts val="5800"/>
        </a:lnSpc>
        <a:spcBef>
          <a:spcPct val="0"/>
        </a:spcBef>
        <a:buNone/>
        <a:defRPr sz="5400" kern="1200">
          <a:solidFill>
            <a:schemeClr val="tx2"/>
          </a:solidFill>
          <a:effectLst>
            <a:outerShdw blurRad="63500" dist="38100" dir="5400000" algn="t" rotWithShape="0">
              <a:prstClr val="black">
                <a:alpha val="25000"/>
              </a:prstClr>
            </a:outerShdw>
          </a:effectLst>
          <a:latin typeface="+mn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 /><Relationship Id="rId1" Type="http://schemas.openxmlformats.org/officeDocument/2006/relationships/slideLayout" Target="../slideLayouts/slideLayout7.xml" 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 /><Relationship Id="rId1" Type="http://schemas.openxmlformats.org/officeDocument/2006/relationships/slideLayout" Target="../slideLayouts/slideLayout7.xml" 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 /><Relationship Id="rId1" Type="http://schemas.openxmlformats.org/officeDocument/2006/relationships/slideLayout" Target="../slideLayouts/slideLayout7.xml" 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 /><Relationship Id="rId1" Type="http://schemas.openxmlformats.org/officeDocument/2006/relationships/slideLayout" Target="../slideLayouts/slideLayout7.xml" 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 /><Relationship Id="rId2" Type="http://schemas.openxmlformats.org/officeDocument/2006/relationships/image" Target="../media/image22.png" /><Relationship Id="rId1" Type="http://schemas.openxmlformats.org/officeDocument/2006/relationships/slideLayout" Target="../slideLayouts/slideLayout7.xml" 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 /><Relationship Id="rId1" Type="http://schemas.openxmlformats.org/officeDocument/2006/relationships/slideLayout" Target="../slideLayouts/slideLayout7.xml" 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 /><Relationship Id="rId2" Type="http://schemas.openxmlformats.org/officeDocument/2006/relationships/image" Target="../media/image24.png" /><Relationship Id="rId1" Type="http://schemas.openxmlformats.org/officeDocument/2006/relationships/slideLayout" Target="../slideLayouts/slideLayout7.xml" /><Relationship Id="rId4" Type="http://schemas.microsoft.com/office/2007/relationships/hdphoto" Target="../media/hdphoto1.wdp" 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 /><Relationship Id="rId2" Type="http://schemas.openxmlformats.org/officeDocument/2006/relationships/image" Target="../media/image26.png" /><Relationship Id="rId1" Type="http://schemas.openxmlformats.org/officeDocument/2006/relationships/slideLayout" Target="../slideLayouts/slideLayout7.xml" 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 /><Relationship Id="rId2" Type="http://schemas.openxmlformats.org/officeDocument/2006/relationships/image" Target="../media/image28.png" /><Relationship Id="rId1" Type="http://schemas.openxmlformats.org/officeDocument/2006/relationships/slideLayout" Target="../slideLayouts/slideLayout7.xml" 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 /><Relationship Id="rId1" Type="http://schemas.openxmlformats.org/officeDocument/2006/relationships/slideLayout" Target="../slideLayouts/slideLayout7.xml" 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2.wdp" /><Relationship Id="rId2" Type="http://schemas.openxmlformats.org/officeDocument/2006/relationships/image" Target="../media/image30.png" /><Relationship Id="rId1" Type="http://schemas.openxmlformats.org/officeDocument/2006/relationships/slideLayout" Target="../slideLayouts/slideLayout7.xml" /><Relationship Id="rId4" Type="http://schemas.openxmlformats.org/officeDocument/2006/relationships/image" Target="../media/image29.png" 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 /><Relationship Id="rId2" Type="http://schemas.openxmlformats.org/officeDocument/2006/relationships/image" Target="../media/image31.png" /><Relationship Id="rId1" Type="http://schemas.openxmlformats.org/officeDocument/2006/relationships/slideLayout" Target="../slideLayouts/slideLayout7.xml" 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 /><Relationship Id="rId2" Type="http://schemas.openxmlformats.org/officeDocument/2006/relationships/image" Target="../media/image33.png" /><Relationship Id="rId1" Type="http://schemas.openxmlformats.org/officeDocument/2006/relationships/slideLayout" Target="../slideLayouts/slideLayout7.xml" 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 /><Relationship Id="rId1" Type="http://schemas.openxmlformats.org/officeDocument/2006/relationships/slideLayout" Target="../slideLayouts/slideLayout7.xml" 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 /><Relationship Id="rId1" Type="http://schemas.openxmlformats.org/officeDocument/2006/relationships/slideLayout" Target="../slideLayouts/slideLayout7.xml" 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 /><Relationship Id="rId1" Type="http://schemas.openxmlformats.org/officeDocument/2006/relationships/slideLayout" Target="../slideLayouts/slideLayout7.xml" 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 /><Relationship Id="rId2" Type="http://schemas.openxmlformats.org/officeDocument/2006/relationships/image" Target="../media/image38.png" /><Relationship Id="rId1" Type="http://schemas.openxmlformats.org/officeDocument/2006/relationships/slideLayout" Target="../slideLayouts/slideLayout7.xml" 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 /><Relationship Id="rId1" Type="http://schemas.openxmlformats.org/officeDocument/2006/relationships/slideLayout" Target="../slideLayouts/slideLayout7.xml" 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 /><Relationship Id="rId2" Type="http://schemas.openxmlformats.org/officeDocument/2006/relationships/image" Target="../media/image41.png" /><Relationship Id="rId1" Type="http://schemas.openxmlformats.org/officeDocument/2006/relationships/slideLayout" Target="../slideLayouts/slideLayout7.xml" 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 /><Relationship Id="rId2" Type="http://schemas.openxmlformats.org/officeDocument/2006/relationships/image" Target="../media/image43.png" /><Relationship Id="rId1" Type="http://schemas.openxmlformats.org/officeDocument/2006/relationships/slideLayout" Target="../slideLayouts/slideLayout7.xml" /><Relationship Id="rId4" Type="http://schemas.openxmlformats.org/officeDocument/2006/relationships/image" Target="../media/image45.png" 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 /><Relationship Id="rId1" Type="http://schemas.openxmlformats.org/officeDocument/2006/relationships/slideLayout" Target="../slideLayouts/slideLayout7.xml" 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 /><Relationship Id="rId1" Type="http://schemas.openxmlformats.org/officeDocument/2006/relationships/slideLayout" Target="../slideLayouts/slideLayout7.xml" 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 /><Relationship Id="rId1" Type="http://schemas.openxmlformats.org/officeDocument/2006/relationships/slideLayout" Target="../slideLayouts/slideLayout7.xml" 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 /><Relationship Id="rId1" Type="http://schemas.openxmlformats.org/officeDocument/2006/relationships/slideLayout" Target="../slideLayouts/slideLayout7.xml" 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 /><Relationship Id="rId1" Type="http://schemas.openxmlformats.org/officeDocument/2006/relationships/slideLayout" Target="../slideLayouts/slideLayout7.xml" 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3.wdp" /><Relationship Id="rId2" Type="http://schemas.openxmlformats.org/officeDocument/2006/relationships/image" Target="../media/image50.png" /><Relationship Id="rId1" Type="http://schemas.openxmlformats.org/officeDocument/2006/relationships/slideLayout" Target="../slideLayouts/slideLayout7.xml" 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 /><Relationship Id="rId1" Type="http://schemas.openxmlformats.org/officeDocument/2006/relationships/slideLayout" Target="../slideLayouts/slideLayout7.xml" 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 /><Relationship Id="rId1" Type="http://schemas.openxmlformats.org/officeDocument/2006/relationships/slideLayout" Target="../slideLayouts/slideLayout7.xml" 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 /><Relationship Id="rId2" Type="http://schemas.openxmlformats.org/officeDocument/2006/relationships/image" Target="../media/image29.png" /><Relationship Id="rId1" Type="http://schemas.openxmlformats.org/officeDocument/2006/relationships/slideLayout" Target="../slideLayouts/slideLayout7.xml" 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 /><Relationship Id="rId2" Type="http://schemas.openxmlformats.org/officeDocument/2006/relationships/image" Target="../media/image54.png" /><Relationship Id="rId1" Type="http://schemas.openxmlformats.org/officeDocument/2006/relationships/slideLayout" Target="../slideLayouts/slideLayout7.xml" 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07/relationships/hdphoto" Target="../media/hdphoto4.wdp" /><Relationship Id="rId2" Type="http://schemas.openxmlformats.org/officeDocument/2006/relationships/image" Target="../media/image56.png" /><Relationship Id="rId1" Type="http://schemas.openxmlformats.org/officeDocument/2006/relationships/slideLayout" Target="../slideLayouts/slideLayout7.xml" /><Relationship Id="rId4" Type="http://schemas.openxmlformats.org/officeDocument/2006/relationships/image" Target="../media/image57.png" 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 /><Relationship Id="rId2" Type="http://schemas.openxmlformats.org/officeDocument/2006/relationships/notesSlide" Target="../notesSlides/notesSlide2.xml" /><Relationship Id="rId1" Type="http://schemas.openxmlformats.org/officeDocument/2006/relationships/slideLayout" Target="../slideLayouts/slideLayout7.xml" 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 /><Relationship Id="rId1" Type="http://schemas.openxmlformats.org/officeDocument/2006/relationships/slideLayout" Target="../slideLayouts/slideLayout7.xml" 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 /><Relationship Id="rId2" Type="http://schemas.openxmlformats.org/officeDocument/2006/relationships/image" Target="../media/image59.png" /><Relationship Id="rId1" Type="http://schemas.openxmlformats.org/officeDocument/2006/relationships/slideLayout" Target="../slideLayouts/slideLayout7.xml" 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 /><Relationship Id="rId1" Type="http://schemas.openxmlformats.org/officeDocument/2006/relationships/slideLayout" Target="../slideLayouts/slideLayout7.xml" 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 /><Relationship Id="rId1" Type="http://schemas.openxmlformats.org/officeDocument/2006/relationships/slideLayout" Target="../slideLayouts/slideLayout7.xml" 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 /><Relationship Id="rId1" Type="http://schemas.openxmlformats.org/officeDocument/2006/relationships/slideLayout" Target="../slideLayouts/slideLayout7.xml" 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 /><Relationship Id="rId1" Type="http://schemas.openxmlformats.org/officeDocument/2006/relationships/slideLayout" Target="../slideLayouts/slideLayout7.xml" 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 /><Relationship Id="rId1" Type="http://schemas.openxmlformats.org/officeDocument/2006/relationships/slideLayout" Target="../slideLayouts/slideLayout7.xml" 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 /><Relationship Id="rId1" Type="http://schemas.openxmlformats.org/officeDocument/2006/relationships/slideLayout" Target="../slideLayouts/slideLayout7.xml" 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 /><Relationship Id="rId1" Type="http://schemas.openxmlformats.org/officeDocument/2006/relationships/slideLayout" Target="../slideLayouts/slideLayout7.xml" 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 /><Relationship Id="rId1" Type="http://schemas.openxmlformats.org/officeDocument/2006/relationships/slideLayout" Target="../slideLayouts/slideLayout7.xml" 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 /><Relationship Id="rId2" Type="http://schemas.openxmlformats.org/officeDocument/2006/relationships/diagramData" Target="../diagrams/data1.xml" /><Relationship Id="rId1" Type="http://schemas.openxmlformats.org/officeDocument/2006/relationships/slideLayout" Target="../slideLayouts/slideLayout7.xml" /><Relationship Id="rId6" Type="http://schemas.microsoft.com/office/2007/relationships/diagramDrawing" Target="../diagrams/drawing1.xml" /><Relationship Id="rId5" Type="http://schemas.openxmlformats.org/officeDocument/2006/relationships/diagramColors" Target="../diagrams/colors1.xml" /><Relationship Id="rId4" Type="http://schemas.openxmlformats.org/officeDocument/2006/relationships/diagramQuickStyle" Target="../diagrams/quickStyle1.xml" 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 /><Relationship Id="rId1" Type="http://schemas.openxmlformats.org/officeDocument/2006/relationships/slideLayout" Target="../slideLayouts/slideLayout7.xml" 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 /><Relationship Id="rId2" Type="http://schemas.openxmlformats.org/officeDocument/2006/relationships/image" Target="../media/image26.png" /><Relationship Id="rId1" Type="http://schemas.openxmlformats.org/officeDocument/2006/relationships/slideLayout" Target="../slideLayouts/slideLayout7.xml" 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 /><Relationship Id="rId2" Type="http://schemas.openxmlformats.org/officeDocument/2006/relationships/image" Target="../media/image28.png" /><Relationship Id="rId1" Type="http://schemas.openxmlformats.org/officeDocument/2006/relationships/slideLayout" Target="../slideLayouts/slideLayout7.xml" 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 /><Relationship Id="rId1" Type="http://schemas.openxmlformats.org/officeDocument/2006/relationships/slideLayout" Target="../slideLayouts/slideLayout7.xml" 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 /><Relationship Id="rId1" Type="http://schemas.openxmlformats.org/officeDocument/2006/relationships/slideLayout" Target="../slideLayouts/slideLayout7.xml" 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 /><Relationship Id="rId1" Type="http://schemas.openxmlformats.org/officeDocument/2006/relationships/slideLayout" Target="../slideLayouts/slideLayout7.xml" 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 /><Relationship Id="rId1" Type="http://schemas.openxmlformats.org/officeDocument/2006/relationships/slideLayout" Target="../slideLayouts/slideLayout7.xml" 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 /><Relationship Id="rId1" Type="http://schemas.openxmlformats.org/officeDocument/2006/relationships/slideLayout" Target="../slideLayouts/slideLayout7.xml" 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 /><Relationship Id="rId1" Type="http://schemas.openxmlformats.org/officeDocument/2006/relationships/slideLayout" Target="../slideLayouts/slideLayout7.xml" 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 /><Relationship Id="rId2" Type="http://schemas.openxmlformats.org/officeDocument/2006/relationships/image" Target="../media/image76.png" /><Relationship Id="rId1" Type="http://schemas.openxmlformats.org/officeDocument/2006/relationships/slideLayout" Target="../slideLayouts/slideLayout7.xml" 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 /><Relationship Id="rId1" Type="http://schemas.openxmlformats.org/officeDocument/2006/relationships/slideLayout" Target="../slideLayouts/slideLayout7.xml" 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 /><Relationship Id="rId1" Type="http://schemas.openxmlformats.org/officeDocument/2006/relationships/slideLayout" Target="../slideLayouts/slideLayout7.xml" 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 /><Relationship Id="rId1" Type="http://schemas.openxmlformats.org/officeDocument/2006/relationships/slideLayout" Target="../slideLayouts/slideLayout7.xml" 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 /><Relationship Id="rId1" Type="http://schemas.openxmlformats.org/officeDocument/2006/relationships/slideLayout" Target="../slideLayouts/slideLayout7.xml" 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 /><Relationship Id="rId1" Type="http://schemas.openxmlformats.org/officeDocument/2006/relationships/slideLayout" Target="../slideLayouts/slideLayout7.xml" 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 /><Relationship Id="rId1" Type="http://schemas.openxmlformats.org/officeDocument/2006/relationships/slideLayout" Target="../slideLayouts/slideLayout7.xml" 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 /><Relationship Id="rId1" Type="http://schemas.openxmlformats.org/officeDocument/2006/relationships/slideLayout" Target="../slideLayouts/slideLayout7.xml" 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 /><Relationship Id="rId1" Type="http://schemas.openxmlformats.org/officeDocument/2006/relationships/slideLayout" Target="../slideLayouts/slideLayout7.xml" 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 /><Relationship Id="rId1" Type="http://schemas.openxmlformats.org/officeDocument/2006/relationships/slideLayout" Target="../slideLayouts/slideLayout7.xml" 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 /><Relationship Id="rId1" Type="http://schemas.openxmlformats.org/officeDocument/2006/relationships/slideLayout" Target="../slideLayouts/slideLayout7.xml" 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 /><Relationship Id="rId2" Type="http://schemas.openxmlformats.org/officeDocument/2006/relationships/notesSlide" Target="../notesSlides/notesSlide3.xml" /><Relationship Id="rId1" Type="http://schemas.openxmlformats.org/officeDocument/2006/relationships/slideLayout" Target="../slideLayouts/slideLayout7.xml" 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 /><Relationship Id="rId2" Type="http://schemas.openxmlformats.org/officeDocument/2006/relationships/image" Target="../media/image15.png" /><Relationship Id="rId1" Type="http://schemas.openxmlformats.org/officeDocument/2006/relationships/slideLayout" Target="../slideLayouts/slideLayout7.xml" 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 /><Relationship Id="rId1" Type="http://schemas.openxmlformats.org/officeDocument/2006/relationships/slideLayout" Target="../slideLayouts/slideLayout7.xml" 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 /><Relationship Id="rId2" Type="http://schemas.openxmlformats.org/officeDocument/2006/relationships/image" Target="../media/image15.png" /><Relationship Id="rId1" Type="http://schemas.openxmlformats.org/officeDocument/2006/relationships/slideLayout" Target="../slideLayouts/slideLayout7.xml" 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 /><Relationship Id="rId1" Type="http://schemas.openxmlformats.org/officeDocument/2006/relationships/slideLayout" Target="../slideLayouts/slideLayout7.xml" 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 /><Relationship Id="rId2" Type="http://schemas.openxmlformats.org/officeDocument/2006/relationships/image" Target="../media/image18.png" /><Relationship Id="rId1" Type="http://schemas.openxmlformats.org/officeDocument/2006/relationships/slideLayout" Target="../slideLayouts/slideLayout7.xml" 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 /><Relationship Id="rId1" Type="http://schemas.openxmlformats.org/officeDocument/2006/relationships/slideLayout" Target="../slideLayouts/slideLayout7.xml" 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 /><Relationship Id="rId1" Type="http://schemas.openxmlformats.org/officeDocument/2006/relationships/slideLayout" Target="../slideLayouts/slideLayout7.xml" 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 /><Relationship Id="rId2" Type="http://schemas.openxmlformats.org/officeDocument/2006/relationships/image" Target="../media/image18.png" /><Relationship Id="rId1" Type="http://schemas.openxmlformats.org/officeDocument/2006/relationships/slideLayout" Target="../slideLayouts/slideLayout7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ED2DB031-9003-4F74-A88F-FE2A2ABABC72}"/>
              </a:ext>
            </a:extLst>
          </p:cNvPr>
          <p:cNvSpPr>
            <a:spLocks noGrp="1" noChangeArrowheads="1"/>
          </p:cNvSpPr>
          <p:nvPr>
            <p:ph type="ctrTitle" idx="4294967295"/>
          </p:nvPr>
        </p:nvSpPr>
        <p:spPr>
          <a:xfrm>
            <a:off x="0" y="685800"/>
            <a:ext cx="8001000" cy="2971800"/>
          </a:xfrm>
        </p:spPr>
        <p:txBody>
          <a:bodyPr anchor="ctr">
            <a:noAutofit/>
          </a:bodyPr>
          <a:lstStyle/>
          <a:p>
            <a:r>
              <a:rPr lang="en-US" altLang="en-US" dirty="0"/>
              <a:t>Classification</a:t>
            </a:r>
          </a:p>
        </p:txBody>
      </p:sp>
    </p:spTree>
    <p:extLst>
      <p:ext uri="{BB962C8B-B14F-4D97-AF65-F5344CB8AC3E}">
        <p14:creationId xmlns:p14="http://schemas.microsoft.com/office/powerpoint/2010/main" val="4074692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A03CD4A-7CCB-422A-873A-7203945D83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358" y="-2720"/>
            <a:ext cx="11791706" cy="5816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0049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Frequency Distribution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5257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4D0BD40-4CC8-4EF3-AC13-14FF20ED6A2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17475"/>
            <a:ext cx="10591800" cy="647700"/>
          </a:xfrm>
        </p:spPr>
        <p:txBody>
          <a:bodyPr/>
          <a:lstStyle/>
          <a:p>
            <a:r>
              <a:rPr lang="en-US" dirty="0"/>
              <a:t>Frequency Distribution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48D4571-E64C-471C-8DFD-C6137DD93A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309"/>
          <a:stretch/>
        </p:blipFill>
        <p:spPr>
          <a:xfrm>
            <a:off x="1742709" y="1326695"/>
            <a:ext cx="8781683" cy="470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8591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4D0BD40-4CC8-4EF3-AC13-14FF20ED6A2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17475"/>
            <a:ext cx="10591800" cy="647700"/>
          </a:xfrm>
        </p:spPr>
        <p:txBody>
          <a:bodyPr/>
          <a:lstStyle/>
          <a:p>
            <a:r>
              <a:rPr lang="en-US" dirty="0"/>
              <a:t>Frequency Distribution…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C92F2B-F76F-4111-AC73-EBDD657405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529" y="1463186"/>
            <a:ext cx="10406942" cy="3319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1318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4D0BD40-4CC8-4EF3-AC13-14FF20ED6A2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12954" y="324465"/>
            <a:ext cx="11105535" cy="824169"/>
          </a:xfrm>
        </p:spPr>
        <p:txBody>
          <a:bodyPr/>
          <a:lstStyle/>
          <a:p>
            <a:r>
              <a:rPr lang="en-US" sz="4400" dirty="0"/>
              <a:t>1. Univariate Frequency Distribution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1EE55C-7B55-4D38-8939-2933CA368CEF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75000"/>
          </a:blip>
          <a:stretch>
            <a:fillRect/>
          </a:stretch>
        </p:blipFill>
        <p:spPr>
          <a:xfrm>
            <a:off x="781664" y="2637042"/>
            <a:ext cx="3092759" cy="37749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AA42698-A478-43ED-A7F9-86D18AD983D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biLevel thresh="75000"/>
          </a:blip>
          <a:srcRect l="6840"/>
          <a:stretch/>
        </p:blipFill>
        <p:spPr>
          <a:xfrm>
            <a:off x="4512636" y="1678819"/>
            <a:ext cx="7444902" cy="499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6280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4D0BD40-4CC8-4EF3-AC13-14FF20ED6A2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17475"/>
            <a:ext cx="11267768" cy="693686"/>
          </a:xfrm>
        </p:spPr>
        <p:txBody>
          <a:bodyPr/>
          <a:lstStyle/>
          <a:p>
            <a:r>
              <a:rPr lang="en-US" sz="4000" dirty="0"/>
              <a:t>1. Univariate Frequency Distribution</a:t>
            </a:r>
          </a:p>
        </p:txBody>
      </p:sp>
      <p:graphicFrame>
        <p:nvGraphicFramePr>
          <p:cNvPr id="2" name="Chart 1"/>
          <p:cNvGraphicFramePr/>
          <p:nvPr>
            <p:extLst>
              <p:ext uri="{D42A27DB-BD31-4B8C-83A1-F6EECF244321}">
                <p14:modId xmlns:p14="http://schemas.microsoft.com/office/powerpoint/2010/main" val="938378509"/>
              </p:ext>
            </p:extLst>
          </p:nvPr>
        </p:nvGraphicFramePr>
        <p:xfrm>
          <a:off x="1876926" y="719666"/>
          <a:ext cx="8283074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5655362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4D0BD40-4CC8-4EF3-AC13-14FF20ED6A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Types of Univariate Frequency Distribution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5355" y="2219634"/>
            <a:ext cx="10972800" cy="2234380"/>
          </a:xfrm>
        </p:spPr>
        <p:txBody>
          <a:bodyPr/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b="1" dirty="0">
                <a:solidFill>
                  <a:schemeClr val="tx1"/>
                </a:solidFill>
              </a:rPr>
              <a:t>Individual Observation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b="1" dirty="0">
                <a:solidFill>
                  <a:schemeClr val="tx1"/>
                </a:solidFill>
              </a:rPr>
              <a:t>Discrete Frequency Distribution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b="1" dirty="0">
                <a:solidFill>
                  <a:schemeClr val="tx1"/>
                </a:solidFill>
              </a:rPr>
              <a:t>Continuous Frequency distribution</a:t>
            </a:r>
          </a:p>
        </p:txBody>
      </p:sp>
    </p:spTree>
    <p:extLst>
      <p:ext uri="{BB962C8B-B14F-4D97-AF65-F5344CB8AC3E}">
        <p14:creationId xmlns:p14="http://schemas.microsoft.com/office/powerpoint/2010/main" val="8259240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4D0BD40-4CC8-4EF3-AC13-14FF20ED6A2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17475"/>
            <a:ext cx="11545888" cy="647700"/>
          </a:xfrm>
        </p:spPr>
        <p:txBody>
          <a:bodyPr/>
          <a:lstStyle/>
          <a:p>
            <a:r>
              <a:rPr lang="en-US" dirty="0"/>
              <a:t>2. Bivariate/Two-way Frequency Distribution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3EC75A8-00E6-4428-BD21-9D43149B9529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75000"/>
          </a:blip>
          <a:stretch>
            <a:fillRect/>
          </a:stretch>
        </p:blipFill>
        <p:spPr>
          <a:xfrm>
            <a:off x="390120" y="866876"/>
            <a:ext cx="7715250" cy="46767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F09D8AE-9CC2-4DA9-8961-73B0B8E7EF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20000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305472" y="2562245"/>
            <a:ext cx="4886529" cy="4295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4679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4D0BD40-4CC8-4EF3-AC13-14FF20ED6A2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17475"/>
            <a:ext cx="11545888" cy="647700"/>
          </a:xfrm>
        </p:spPr>
        <p:txBody>
          <a:bodyPr/>
          <a:lstStyle/>
          <a:p>
            <a:r>
              <a:rPr lang="en-US" dirty="0"/>
              <a:t>Bivariate/Two-way Classification of Data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816BB3-CA87-4CB2-BC4D-55CFAC6074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031" y="764419"/>
            <a:ext cx="8083235" cy="51747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C4EE618-599C-411C-889D-92DCB89889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1267" y="2738134"/>
            <a:ext cx="3970734" cy="878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479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4D0BD40-4CC8-4EF3-AC13-14FF20ED6A2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17475"/>
            <a:ext cx="11545888" cy="647700"/>
          </a:xfrm>
        </p:spPr>
        <p:txBody>
          <a:bodyPr/>
          <a:lstStyle/>
          <a:p>
            <a:r>
              <a:rPr lang="en-US" dirty="0"/>
              <a:t>Bivariate/Two-way Classification of Data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9E859EE-EB41-46D5-9C7E-B49865211E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" y="1252537"/>
            <a:ext cx="10896600" cy="43529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F160146-9D60-45D5-A104-D87E503EBB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4213" y="3725694"/>
            <a:ext cx="8346332" cy="1686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9237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4D0BD40-4CC8-4EF3-AC13-14FF20ED6A2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17475"/>
            <a:ext cx="10591800" cy="647700"/>
          </a:xfrm>
        </p:spPr>
        <p:txBody>
          <a:bodyPr/>
          <a:lstStyle/>
          <a:p>
            <a:r>
              <a:rPr lang="en-US" dirty="0"/>
              <a:t>Classification of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8ED4BA-8CD2-40CD-9D8E-35260CEA94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0694" y="897151"/>
            <a:ext cx="8710613" cy="489509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7A1A4AE-848A-4556-8355-C05C0A6D85C1}"/>
              </a:ext>
            </a:extLst>
          </p:cNvPr>
          <p:cNvSpPr/>
          <p:nvPr/>
        </p:nvSpPr>
        <p:spPr>
          <a:xfrm>
            <a:off x="1740694" y="2409657"/>
            <a:ext cx="8428238" cy="1426866"/>
          </a:xfrm>
          <a:prstGeom prst="rect">
            <a:avLst/>
          </a:prstGeom>
          <a:noFill/>
          <a:ln w="285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C4844C0-751E-41CF-A123-4DD33946D985}"/>
              </a:ext>
            </a:extLst>
          </p:cNvPr>
          <p:cNvSpPr/>
          <p:nvPr/>
        </p:nvSpPr>
        <p:spPr>
          <a:xfrm>
            <a:off x="1763119" y="3936569"/>
            <a:ext cx="8428238" cy="1826183"/>
          </a:xfrm>
          <a:prstGeom prst="rect">
            <a:avLst/>
          </a:prstGeom>
          <a:noFill/>
          <a:ln w="285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587368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4D0BD40-4CC8-4EF3-AC13-14FF20ED6A2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2192000" cy="646113"/>
          </a:xfrm>
        </p:spPr>
        <p:txBody>
          <a:bodyPr/>
          <a:lstStyle/>
          <a:p>
            <a:pPr algn="ctr"/>
            <a:r>
              <a:rPr lang="en-US" dirty="0"/>
              <a:t>Types of Univariate Frequency Distribution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C2D683-B6EE-442C-B7ED-8F0D64CF24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92784" y="1096794"/>
            <a:ext cx="10806431" cy="42145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329F9E2-B897-4F57-BF63-2FB7EBA8CA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1013298"/>
            <a:ext cx="1803671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278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4D0BD40-4CC8-4EF3-AC13-14FF20ED6A2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17475"/>
            <a:ext cx="10591800" cy="647700"/>
          </a:xfrm>
        </p:spPr>
        <p:txBody>
          <a:bodyPr/>
          <a:lstStyle/>
          <a:p>
            <a:r>
              <a:rPr lang="en-US" dirty="0"/>
              <a:t>Frequency Distribution…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3B1EF94-DF04-45DB-89E7-C506717FACD1}"/>
              </a:ext>
            </a:extLst>
          </p:cNvPr>
          <p:cNvGrpSpPr/>
          <p:nvPr/>
        </p:nvGrpSpPr>
        <p:grpSpPr>
          <a:xfrm>
            <a:off x="585255" y="1543757"/>
            <a:ext cx="11021489" cy="3047697"/>
            <a:chOff x="1383455" y="2652712"/>
            <a:chExt cx="9332170" cy="239584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DC25064-42AD-4F01-87DD-D0A2CE08FA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83455" y="2652712"/>
              <a:ext cx="9332170" cy="1552575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287E443-1E73-4577-9F79-470F8EFC7A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83455" y="4124629"/>
              <a:ext cx="9191625" cy="9239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068257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4D0BD40-4CC8-4EF3-AC13-14FF20ED6A2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17475"/>
            <a:ext cx="10591800" cy="647700"/>
          </a:xfrm>
        </p:spPr>
        <p:txBody>
          <a:bodyPr/>
          <a:lstStyle/>
          <a:p>
            <a:r>
              <a:rPr lang="en-US" dirty="0"/>
              <a:t>Frequency Distribution…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FF520CA-3D27-4716-9C6E-4A550D2B04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120" y="990194"/>
            <a:ext cx="7715250" cy="11811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9C10CD-8844-460F-BDE6-3C3AB161D2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7589" y="2534056"/>
            <a:ext cx="7381875" cy="33337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F3AC075-C9F1-4900-B2D6-4BFA14F1F25C}"/>
              </a:ext>
            </a:extLst>
          </p:cNvPr>
          <p:cNvSpPr txBox="1"/>
          <p:nvPr/>
        </p:nvSpPr>
        <p:spPr>
          <a:xfrm>
            <a:off x="10440023" y="118087"/>
            <a:ext cx="15175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Ungrouped Frequency Distribution</a:t>
            </a:r>
            <a:endParaRPr lang="en-IN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7676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4D0BD40-4CC8-4EF3-AC13-14FF20ED6A2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17475"/>
            <a:ext cx="10591800" cy="647700"/>
          </a:xfrm>
        </p:spPr>
        <p:txBody>
          <a:bodyPr/>
          <a:lstStyle/>
          <a:p>
            <a:r>
              <a:rPr lang="en-US" dirty="0"/>
              <a:t>Frequency Distribution…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4AEE744-9DF4-41F7-9D25-09DA257614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5710" y="919529"/>
            <a:ext cx="7503241" cy="488339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3BFC0CC-1D6C-4A58-BA0C-B9E5083497C5}"/>
              </a:ext>
            </a:extLst>
          </p:cNvPr>
          <p:cNvSpPr txBox="1"/>
          <p:nvPr/>
        </p:nvSpPr>
        <p:spPr>
          <a:xfrm>
            <a:off x="10252953" y="1760706"/>
            <a:ext cx="15175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Ungrouped Frequency Distribution</a:t>
            </a:r>
            <a:endParaRPr lang="en-IN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54672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4D0BD40-4CC8-4EF3-AC13-14FF20ED6A2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17475"/>
            <a:ext cx="10591800" cy="647700"/>
          </a:xfrm>
        </p:spPr>
        <p:txBody>
          <a:bodyPr/>
          <a:lstStyle/>
          <a:p>
            <a:r>
              <a:rPr lang="en-US" dirty="0"/>
              <a:t>Frequency Distribution…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95CD54-DA20-4151-AD01-0B1A53F2F6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214"/>
          <a:stretch/>
        </p:blipFill>
        <p:spPr>
          <a:xfrm>
            <a:off x="726464" y="1097939"/>
            <a:ext cx="10394702" cy="4344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8138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4D0BD40-4CC8-4EF3-AC13-14FF20ED6A2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17475"/>
            <a:ext cx="10591800" cy="647700"/>
          </a:xfrm>
        </p:spPr>
        <p:txBody>
          <a:bodyPr/>
          <a:lstStyle/>
          <a:p>
            <a:r>
              <a:rPr lang="en-US" dirty="0"/>
              <a:t>Frequency Distribution…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934F76-2AAC-48A7-BF58-5AF3BA3D56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811" y="907072"/>
            <a:ext cx="10847664" cy="447381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7B30899-B255-45F7-84CC-1713E20D2F88}"/>
              </a:ext>
            </a:extLst>
          </p:cNvPr>
          <p:cNvSpPr txBox="1"/>
          <p:nvPr/>
        </p:nvSpPr>
        <p:spPr>
          <a:xfrm>
            <a:off x="10674485" y="1885968"/>
            <a:ext cx="15175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Grouped Frequency Distribution</a:t>
            </a:r>
            <a:endParaRPr lang="en-IN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65320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4D0BD40-4CC8-4EF3-AC13-14FF20ED6A2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17475"/>
            <a:ext cx="10591800" cy="647700"/>
          </a:xfrm>
        </p:spPr>
        <p:txBody>
          <a:bodyPr/>
          <a:lstStyle/>
          <a:p>
            <a:r>
              <a:rPr lang="en-US" dirty="0"/>
              <a:t>Frequency Distribution…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377DC9E-7389-411A-A57D-A55B7EF5176E}"/>
              </a:ext>
            </a:extLst>
          </p:cNvPr>
          <p:cNvGrpSpPr/>
          <p:nvPr/>
        </p:nvGrpSpPr>
        <p:grpSpPr>
          <a:xfrm>
            <a:off x="321037" y="1348887"/>
            <a:ext cx="11416694" cy="3566014"/>
            <a:chOff x="285384" y="891686"/>
            <a:chExt cx="6715125" cy="205007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B80E890-E1DE-4FC9-BFFD-3EBAB975165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5384" y="891686"/>
              <a:ext cx="6715125" cy="36195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9E37C27-A4DD-4478-9588-3604F6E934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5384" y="1208208"/>
              <a:ext cx="6715125" cy="17335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436419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514FD12-36E1-4B37-A7A0-0121422A2D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662" y="575529"/>
            <a:ext cx="11844384" cy="5365139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04C510A-43A5-4057-AFC9-396CD63494A9}"/>
              </a:ext>
            </a:extLst>
          </p:cNvPr>
          <p:cNvCxnSpPr/>
          <p:nvPr/>
        </p:nvCxnSpPr>
        <p:spPr>
          <a:xfrm>
            <a:off x="9620655" y="2791838"/>
            <a:ext cx="2227634" cy="0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C4C1061-27A4-43CC-9EE6-EAB946545A8B}"/>
              </a:ext>
            </a:extLst>
          </p:cNvPr>
          <p:cNvCxnSpPr>
            <a:cxnSpLocks/>
          </p:cNvCxnSpPr>
          <p:nvPr/>
        </p:nvCxnSpPr>
        <p:spPr>
          <a:xfrm>
            <a:off x="4724399" y="3177702"/>
            <a:ext cx="2454614" cy="0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94230F5-D2E5-4D78-94F8-76B4F5E0D392}"/>
              </a:ext>
            </a:extLst>
          </p:cNvPr>
          <p:cNvCxnSpPr>
            <a:cxnSpLocks/>
          </p:cNvCxnSpPr>
          <p:nvPr/>
        </p:nvCxnSpPr>
        <p:spPr>
          <a:xfrm>
            <a:off x="4724399" y="5512340"/>
            <a:ext cx="5003261" cy="0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7833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6A263DD-A08C-4533-A461-BBDD418B43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323" y="89022"/>
            <a:ext cx="11305538" cy="48863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7D950BA-B6C1-404A-953B-2CBAB16ABF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323" y="4975347"/>
            <a:ext cx="11226406" cy="1676400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C5BC901-74F7-4A6F-BF69-4EDBAB460FF6}"/>
              </a:ext>
            </a:extLst>
          </p:cNvPr>
          <p:cNvCxnSpPr/>
          <p:nvPr/>
        </p:nvCxnSpPr>
        <p:spPr>
          <a:xfrm>
            <a:off x="8871626" y="3142034"/>
            <a:ext cx="2645923" cy="0"/>
          </a:xfrm>
          <a:prstGeom prst="line">
            <a:avLst/>
          </a:prstGeom>
          <a:ln w="1905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8128542-8A85-4F84-BC40-B3D0A0D662DA}"/>
              </a:ext>
            </a:extLst>
          </p:cNvPr>
          <p:cNvCxnSpPr>
            <a:cxnSpLocks/>
          </p:cNvCxnSpPr>
          <p:nvPr/>
        </p:nvCxnSpPr>
        <p:spPr>
          <a:xfrm>
            <a:off x="5056310" y="3518171"/>
            <a:ext cx="6461239" cy="0"/>
          </a:xfrm>
          <a:prstGeom prst="line">
            <a:avLst/>
          </a:prstGeom>
          <a:ln w="1905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994AACA-AD1E-4B97-B3C4-5940127D69A0}"/>
              </a:ext>
            </a:extLst>
          </p:cNvPr>
          <p:cNvCxnSpPr>
            <a:cxnSpLocks/>
          </p:cNvCxnSpPr>
          <p:nvPr/>
        </p:nvCxnSpPr>
        <p:spPr>
          <a:xfrm>
            <a:off x="5056310" y="3845669"/>
            <a:ext cx="6461239" cy="0"/>
          </a:xfrm>
          <a:prstGeom prst="line">
            <a:avLst/>
          </a:prstGeom>
          <a:ln w="1905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73FC253-1536-482F-93E8-79E6A024C06C}"/>
              </a:ext>
            </a:extLst>
          </p:cNvPr>
          <p:cNvCxnSpPr>
            <a:cxnSpLocks/>
          </p:cNvCxnSpPr>
          <p:nvPr/>
        </p:nvCxnSpPr>
        <p:spPr>
          <a:xfrm>
            <a:off x="5056310" y="4205592"/>
            <a:ext cx="4379520" cy="0"/>
          </a:xfrm>
          <a:prstGeom prst="line">
            <a:avLst/>
          </a:prstGeom>
          <a:ln w="1905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F9E3FBD-1B37-48FF-BCDA-2AE4105639AD}"/>
              </a:ext>
            </a:extLst>
          </p:cNvPr>
          <p:cNvCxnSpPr>
            <a:cxnSpLocks/>
          </p:cNvCxnSpPr>
          <p:nvPr/>
        </p:nvCxnSpPr>
        <p:spPr>
          <a:xfrm>
            <a:off x="5442174" y="5985754"/>
            <a:ext cx="6075375" cy="0"/>
          </a:xfrm>
          <a:prstGeom prst="line">
            <a:avLst/>
          </a:prstGeom>
          <a:ln w="1905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766E87A-D926-4463-BD23-3B3D74DD703D}"/>
              </a:ext>
            </a:extLst>
          </p:cNvPr>
          <p:cNvCxnSpPr>
            <a:cxnSpLocks/>
          </p:cNvCxnSpPr>
          <p:nvPr/>
        </p:nvCxnSpPr>
        <p:spPr>
          <a:xfrm>
            <a:off x="5056310" y="6345677"/>
            <a:ext cx="6461239" cy="0"/>
          </a:xfrm>
          <a:prstGeom prst="line">
            <a:avLst/>
          </a:prstGeom>
          <a:ln w="1905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AD1EC8D-5EB3-47EB-B7B4-6A94C8184ABD}"/>
              </a:ext>
            </a:extLst>
          </p:cNvPr>
          <p:cNvCxnSpPr>
            <a:cxnSpLocks/>
          </p:cNvCxnSpPr>
          <p:nvPr/>
        </p:nvCxnSpPr>
        <p:spPr>
          <a:xfrm>
            <a:off x="5056310" y="6651747"/>
            <a:ext cx="5546839" cy="0"/>
          </a:xfrm>
          <a:prstGeom prst="line">
            <a:avLst/>
          </a:prstGeom>
          <a:ln w="1905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77692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A97CDE4C-D1CC-4445-BD96-25CAD6A1C398}"/>
              </a:ext>
            </a:extLst>
          </p:cNvPr>
          <p:cNvGrpSpPr/>
          <p:nvPr/>
        </p:nvGrpSpPr>
        <p:grpSpPr>
          <a:xfrm>
            <a:off x="705679" y="388904"/>
            <a:ext cx="11354694" cy="5758775"/>
            <a:chOff x="4411797" y="204078"/>
            <a:chExt cx="7648575" cy="575877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F9B751B-5967-473E-9828-0B0266E73FE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11797" y="204078"/>
              <a:ext cx="7648575" cy="226695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8CFFFC74-02ED-4EE9-9F56-5839272161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30859" y="2471028"/>
              <a:ext cx="7410450" cy="97155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6F3D6737-CE1E-422E-94D7-58BA258400E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64184" y="3657803"/>
              <a:ext cx="7543800" cy="23050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965154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4D0BD40-4CC8-4EF3-AC13-14FF20ED6A2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23952"/>
            <a:ext cx="10591800" cy="647700"/>
          </a:xfrm>
        </p:spPr>
        <p:txBody>
          <a:bodyPr/>
          <a:lstStyle/>
          <a:p>
            <a:r>
              <a:rPr lang="en-US" dirty="0"/>
              <a:t>Classification of data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9DFCE86-AC4F-4BA6-A387-DBAD42347B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187" y="1552918"/>
            <a:ext cx="9347626" cy="3865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8627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0BC6933-791B-4B7F-9BBE-7C001B8546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565" y="427383"/>
            <a:ext cx="11741287" cy="5993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2527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553FD39-2D72-41DB-8F8C-B640AFA511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583" y="0"/>
            <a:ext cx="105752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1403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646690-7FB0-4A88-86D4-CB8970AEAB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574" y="1262270"/>
            <a:ext cx="11705588" cy="4084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1776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C4386A6-F1C1-4CE6-BF87-57E0D3ED0E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261" y="430914"/>
            <a:ext cx="11665615" cy="5820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6092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020D318-B4C7-4414-983C-70B2B26D0C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5983" y="185737"/>
            <a:ext cx="11457385" cy="648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1499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D4BAB19-D0B4-46CC-AFF1-AC7A47756B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418" y="377687"/>
            <a:ext cx="11769460" cy="6003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2738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8054257-69A6-4EE0-A58E-2446D5A169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539" y="215474"/>
            <a:ext cx="11780545" cy="6458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8267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4D0BD40-4CC8-4EF3-AC13-14FF20ED6A2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17475"/>
            <a:ext cx="11545888" cy="647700"/>
          </a:xfrm>
        </p:spPr>
        <p:txBody>
          <a:bodyPr/>
          <a:lstStyle/>
          <a:p>
            <a:r>
              <a:rPr lang="en-US" dirty="0"/>
              <a:t>Cumulative Frequency (Cf) Distribution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F160146-9D60-45D5-A104-D87E503EBB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231" y="4341919"/>
            <a:ext cx="10992313" cy="204894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F301400-8461-43BD-8369-0EBC3109C6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232" y="1140764"/>
            <a:ext cx="10992313" cy="3324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6804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4D0BD40-4CC8-4EF3-AC13-14FF20ED6A2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17475"/>
            <a:ext cx="11545888" cy="647700"/>
          </a:xfrm>
        </p:spPr>
        <p:txBody>
          <a:bodyPr/>
          <a:lstStyle/>
          <a:p>
            <a:r>
              <a:rPr lang="en-US" dirty="0"/>
              <a:t>Cumulative Frequency (Cf) Distribution 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AE1B16C-EF65-44A2-BA1D-71846311AB94}"/>
              </a:ext>
            </a:extLst>
          </p:cNvPr>
          <p:cNvGrpSpPr/>
          <p:nvPr/>
        </p:nvGrpSpPr>
        <p:grpSpPr>
          <a:xfrm>
            <a:off x="377687" y="1043609"/>
            <a:ext cx="11519452" cy="5208104"/>
            <a:chOff x="2481262" y="911556"/>
            <a:chExt cx="7239000" cy="29718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0F26197-7D5E-4130-8D3C-C7F7C2F84D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biLevel thresh="50000"/>
            </a:blip>
            <a:stretch>
              <a:fillRect/>
            </a:stretch>
          </p:blipFill>
          <p:spPr>
            <a:xfrm>
              <a:off x="2481262" y="911556"/>
              <a:ext cx="7229475" cy="13335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B2380FA-CAC8-4667-A67F-DF50D0C7B4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25000"/>
            </a:blip>
            <a:stretch>
              <a:fillRect/>
            </a:stretch>
          </p:blipFill>
          <p:spPr>
            <a:xfrm>
              <a:off x="2481262" y="2245056"/>
              <a:ext cx="7239000" cy="16383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6729240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4D0BD40-4CC8-4EF3-AC13-14FF20ED6A2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17475"/>
            <a:ext cx="11545888" cy="647700"/>
          </a:xfrm>
        </p:spPr>
        <p:txBody>
          <a:bodyPr/>
          <a:lstStyle/>
          <a:p>
            <a:r>
              <a:rPr lang="en-US" dirty="0"/>
              <a:t>Cumulative Frequency (Cf) Distribution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47C2971-4C4F-47DC-8E47-0F0B8B651F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4461" y="884305"/>
            <a:ext cx="11235295" cy="387323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917F19F-D98D-4CE9-A769-4110154F17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461" y="4953000"/>
            <a:ext cx="11957539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7554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4D0BD40-4CC8-4EF3-AC13-14FF20ED6A2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280219"/>
            <a:ext cx="10591800" cy="1548581"/>
          </a:xfrm>
        </p:spPr>
        <p:txBody>
          <a:bodyPr>
            <a:normAutofit fontScale="90000"/>
          </a:bodyPr>
          <a:lstStyle/>
          <a:p>
            <a:r>
              <a:rPr lang="en-US" dirty="0"/>
              <a:t>Advantages &amp; Importance of Classification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D4EA27-91F1-4916-988E-37C2445F91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860"/>
          <a:stretch/>
        </p:blipFill>
        <p:spPr>
          <a:xfrm>
            <a:off x="678626" y="2035986"/>
            <a:ext cx="10326826" cy="4207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82071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2D27D64-EA44-48C8-9A4D-C65F29F68D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599" y="172616"/>
            <a:ext cx="11816532" cy="4329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52954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C8B954E7-0BD1-44B0-8906-623F95A99911}"/>
              </a:ext>
            </a:extLst>
          </p:cNvPr>
          <p:cNvGrpSpPr/>
          <p:nvPr/>
        </p:nvGrpSpPr>
        <p:grpSpPr>
          <a:xfrm>
            <a:off x="258416" y="228600"/>
            <a:ext cx="11718235" cy="5794513"/>
            <a:chOff x="2338859" y="291297"/>
            <a:chExt cx="7715250" cy="3864743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472B799-D484-43E0-8B8F-AC0B31FE5C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38859" y="291297"/>
              <a:ext cx="7715250" cy="173355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A52B796-2732-4712-8856-66DBAB29F4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7893"/>
            <a:stretch/>
          </p:blipFill>
          <p:spPr>
            <a:xfrm>
              <a:off x="2391210" y="2024847"/>
              <a:ext cx="7508736" cy="21311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2761755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CC163C7-88EF-41A8-A818-0F5495C963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731" y="467139"/>
            <a:ext cx="11619278" cy="5555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56178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F07858E-4CC3-4233-9D1C-1849BD3B05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895" y="1375348"/>
            <a:ext cx="11453836" cy="3753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86650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FAA74A2-E0C3-419A-85FF-BF8C91715E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504" y="306893"/>
            <a:ext cx="11527737" cy="5915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42464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250E6E8-3E72-4CC1-816C-F2A81E9244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404" y="1018465"/>
            <a:ext cx="11386725" cy="4100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79190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E84D2A8-1F16-496F-B34A-360DF5FEEF75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44674" y="526774"/>
            <a:ext cx="11036919" cy="5496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11243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CCBA779-A44C-453A-A4BA-2A810B2C97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578" y="661279"/>
            <a:ext cx="11107217" cy="5550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60181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B65BA3D-9548-45B4-821B-5C972FE558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640" y="522354"/>
            <a:ext cx="10882719" cy="4972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90307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7FC92E9-F913-439A-B250-A584209DC7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523" y="969421"/>
            <a:ext cx="11403219" cy="3690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8805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4D0BD40-4CC8-4EF3-AC13-14FF20ED6A2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39212" y="191729"/>
            <a:ext cx="10252587" cy="779924"/>
          </a:xfrm>
        </p:spPr>
        <p:txBody>
          <a:bodyPr/>
          <a:lstStyle/>
          <a:p>
            <a:r>
              <a:rPr lang="en-US" dirty="0"/>
              <a:t>Types of Classification</a:t>
            </a:r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1035062116"/>
              </p:ext>
            </p:extLst>
          </p:nvPr>
        </p:nvGraphicFramePr>
        <p:xfrm>
          <a:off x="2061497" y="1117874"/>
          <a:ext cx="7229987" cy="47962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9123437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880E681-C851-4377-97E4-7264D9FD81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899" y="581128"/>
            <a:ext cx="10950201" cy="4855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01745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4D0BD40-4CC8-4EF3-AC13-14FF20ED6A2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17475"/>
            <a:ext cx="11545888" cy="647700"/>
          </a:xfrm>
        </p:spPr>
        <p:txBody>
          <a:bodyPr/>
          <a:lstStyle/>
          <a:p>
            <a:r>
              <a:rPr lang="en-US" dirty="0"/>
              <a:t>Bivariate/Two-way Classification of Data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816BB3-CA87-4CB2-BC4D-55CFAC6074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031" y="764419"/>
            <a:ext cx="8083235" cy="51747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C4EE618-599C-411C-889D-92DCB89889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1267" y="2738134"/>
            <a:ext cx="3970734" cy="878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274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4D0BD40-4CC8-4EF3-AC13-14FF20ED6A2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17475"/>
            <a:ext cx="11545888" cy="647700"/>
          </a:xfrm>
        </p:spPr>
        <p:txBody>
          <a:bodyPr/>
          <a:lstStyle/>
          <a:p>
            <a:r>
              <a:rPr lang="en-US" dirty="0"/>
              <a:t>Bivariate/Two-way Classification of Data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9E859EE-EB41-46D5-9C7E-B49865211E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" y="1252537"/>
            <a:ext cx="10896600" cy="43529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F160146-9D60-45D5-A104-D87E503EBB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4213" y="3725694"/>
            <a:ext cx="8346332" cy="1686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280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6896F99-F7E2-4A50-990F-80B767F994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083" y="1302474"/>
            <a:ext cx="10325833" cy="2950238"/>
          </a:xfrm>
          <a:prstGeom prst="rect">
            <a:avLst/>
          </a:prstGeom>
        </p:spPr>
      </p:pic>
      <p:sp>
        <p:nvSpPr>
          <p:cNvPr id="3" name="Title 3">
            <a:extLst>
              <a:ext uri="{FF2B5EF4-FFF2-40B4-BE49-F238E27FC236}">
                <a16:creationId xmlns:a16="http://schemas.microsoft.com/office/drawing/2014/main" id="{BF4E8DB8-B806-42D8-9CF4-C0EA2EE11F6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17474"/>
            <a:ext cx="11545888" cy="1184999"/>
          </a:xfrm>
        </p:spPr>
        <p:txBody>
          <a:bodyPr>
            <a:normAutofit fontScale="90000"/>
          </a:bodyPr>
          <a:lstStyle/>
          <a:p>
            <a:r>
              <a:rPr lang="en-US" dirty="0"/>
              <a:t>Measures of Central Tendency         </a:t>
            </a:r>
            <a:br>
              <a:rPr lang="en-US" dirty="0"/>
            </a:br>
            <a:r>
              <a:rPr lang="en-US" dirty="0"/>
              <a:t>                 OR</a:t>
            </a:r>
          </a:p>
        </p:txBody>
      </p:sp>
    </p:spTree>
    <p:extLst>
      <p:ext uri="{BB962C8B-B14F-4D97-AF65-F5344CB8AC3E}">
        <p14:creationId xmlns:p14="http://schemas.microsoft.com/office/powerpoint/2010/main" val="104168474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B283B11-49B7-4D1E-8254-B9C2212C03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969" y="568449"/>
            <a:ext cx="11755931" cy="5911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37408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0BCBE-ADD3-421B-9E1D-CF28CD68817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715963"/>
            <a:ext cx="10591800" cy="646112"/>
          </a:xfrm>
        </p:spPr>
        <p:txBody>
          <a:bodyPr/>
          <a:lstStyle/>
          <a:p>
            <a:r>
              <a:rPr lang="en-US" dirty="0"/>
              <a:t>Arithmetic Mean</a:t>
            </a: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CE02D3D-93A5-44B3-99F1-C3E0FBCCD7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482" y="1837749"/>
            <a:ext cx="10937036" cy="198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44378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0BCBE-ADD3-421B-9E1D-CF28CD68817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42875"/>
            <a:ext cx="10591800" cy="646113"/>
          </a:xfrm>
        </p:spPr>
        <p:txBody>
          <a:bodyPr/>
          <a:lstStyle/>
          <a:p>
            <a:r>
              <a:rPr lang="en-US" dirty="0"/>
              <a:t>Arithmetic Mean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AFC0D0-8FD0-4888-8E4C-23BD339C08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983" y="694801"/>
            <a:ext cx="10903226" cy="6062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04603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D984A95-B3F6-414D-8A33-947B39068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1440" y="0"/>
            <a:ext cx="96691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24540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B1EA972-D510-4636-A638-6198436F82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0254"/>
          <a:stretch/>
        </p:blipFill>
        <p:spPr>
          <a:xfrm>
            <a:off x="387626" y="330496"/>
            <a:ext cx="11489635" cy="189586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FBFE052-D3B6-42F7-AC44-A5D11FA5E8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2466"/>
          <a:stretch/>
        </p:blipFill>
        <p:spPr>
          <a:xfrm>
            <a:off x="387626" y="2150347"/>
            <a:ext cx="11489635" cy="4369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141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7E2E6F1-72B2-4E5A-BB00-485006D18A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945" y="197093"/>
            <a:ext cx="5359956" cy="62335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6E24023-A27C-4516-9D84-76620BA060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3713" y="197094"/>
            <a:ext cx="5753100" cy="6233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9573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4D0BD40-4CC8-4EF3-AC13-14FF20ED6A2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17475"/>
            <a:ext cx="10591800" cy="647700"/>
          </a:xfrm>
        </p:spPr>
        <p:txBody>
          <a:bodyPr/>
          <a:lstStyle/>
          <a:p>
            <a:r>
              <a:rPr lang="en-US" dirty="0"/>
              <a:t>Types of Classification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6F12173-0D59-4DD9-95A4-6C27A29518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9236" y="764419"/>
            <a:ext cx="7275006" cy="6097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19096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6FB3B50-7D8E-4110-A126-DDA7367740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279" y="726831"/>
            <a:ext cx="9064486" cy="5822046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D518EC9E-6C2B-43D6-BA9A-5AA4F34C26D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42875"/>
            <a:ext cx="10591800" cy="646113"/>
          </a:xfrm>
        </p:spPr>
        <p:txBody>
          <a:bodyPr/>
          <a:lstStyle/>
          <a:p>
            <a:r>
              <a:rPr lang="en-US" dirty="0"/>
              <a:t>Find Median of the given data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7403636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6808E5D-5A18-40CD-8DE1-4E646072DF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052" y="290303"/>
            <a:ext cx="11380305" cy="6222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51153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7816DD3-9B92-4F1B-9840-E2E6EFD825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7139"/>
            <a:ext cx="12192000" cy="5486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86750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5C90E47-151B-43BF-9837-1BB61E1D66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4640" y="0"/>
            <a:ext cx="88427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69608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EC73F3E-03DF-4102-9E81-E0CBA4E333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613" y="689673"/>
            <a:ext cx="11285120" cy="3962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77223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8499CE-98AD-472A-98A5-CD39DE92FE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680" y="168414"/>
            <a:ext cx="9532640" cy="5690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59861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640F1E6-2F30-4EA5-9AA6-CF0745EA95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1582" y="0"/>
            <a:ext cx="53088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04235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4D0BD40-4CC8-4EF3-AC13-14FF20ED6A2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17475"/>
            <a:ext cx="10591800" cy="647700"/>
          </a:xfrm>
        </p:spPr>
        <p:txBody>
          <a:bodyPr/>
          <a:lstStyle/>
          <a:p>
            <a:r>
              <a:rPr lang="en-US" dirty="0"/>
              <a:t>Classification of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8ED4BA-8CD2-40CD-9D8E-35260CEA94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0694" y="764419"/>
            <a:ext cx="8710613" cy="489509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7A1A4AE-848A-4556-8355-C05C0A6D85C1}"/>
              </a:ext>
            </a:extLst>
          </p:cNvPr>
          <p:cNvSpPr/>
          <p:nvPr/>
        </p:nvSpPr>
        <p:spPr>
          <a:xfrm>
            <a:off x="1740694" y="2321169"/>
            <a:ext cx="8428238" cy="1426866"/>
          </a:xfrm>
          <a:prstGeom prst="rect">
            <a:avLst/>
          </a:prstGeom>
          <a:noFill/>
          <a:ln w="285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C4844C0-751E-41CF-A123-4DD33946D985}"/>
              </a:ext>
            </a:extLst>
          </p:cNvPr>
          <p:cNvSpPr/>
          <p:nvPr/>
        </p:nvSpPr>
        <p:spPr>
          <a:xfrm>
            <a:off x="1763119" y="3833333"/>
            <a:ext cx="8428238" cy="1826183"/>
          </a:xfrm>
          <a:prstGeom prst="rect">
            <a:avLst/>
          </a:prstGeom>
          <a:noFill/>
          <a:ln w="285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0182132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4D0BD40-4CC8-4EF3-AC13-14FF20ED6A2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17475"/>
            <a:ext cx="10591800" cy="647700"/>
          </a:xfrm>
        </p:spPr>
        <p:txBody>
          <a:bodyPr/>
          <a:lstStyle/>
          <a:p>
            <a:r>
              <a:rPr lang="en-US" dirty="0"/>
              <a:t>Classification of data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9DFCE86-AC4F-4BA6-A387-DBAD42347B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187" y="1154722"/>
            <a:ext cx="9347626" cy="3865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8195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4D0BD40-4CC8-4EF3-AC13-14FF20ED6A2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17475"/>
            <a:ext cx="10591800" cy="647700"/>
          </a:xfrm>
        </p:spPr>
        <p:txBody>
          <a:bodyPr>
            <a:normAutofit fontScale="90000"/>
          </a:bodyPr>
          <a:lstStyle/>
          <a:p>
            <a:r>
              <a:rPr lang="en-US" dirty="0"/>
              <a:t>Advantages &amp; Importance of Classification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D4EA27-91F1-4916-988E-37C2445F91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860"/>
          <a:stretch/>
        </p:blipFill>
        <p:spPr>
          <a:xfrm>
            <a:off x="678626" y="1033096"/>
            <a:ext cx="10326826" cy="4207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3326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4D0BD40-4CC8-4EF3-AC13-14FF20ED6A2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17475"/>
            <a:ext cx="10591800" cy="647700"/>
          </a:xfrm>
        </p:spPr>
        <p:txBody>
          <a:bodyPr/>
          <a:lstStyle/>
          <a:p>
            <a:r>
              <a:rPr lang="en-US" dirty="0"/>
              <a:t>Types of Classification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DAE588F-5D96-4317-BF5E-9F92EA24F8C2}"/>
              </a:ext>
            </a:extLst>
          </p:cNvPr>
          <p:cNvGrpSpPr/>
          <p:nvPr/>
        </p:nvGrpSpPr>
        <p:grpSpPr>
          <a:xfrm>
            <a:off x="1879042" y="852486"/>
            <a:ext cx="8122627" cy="6005514"/>
            <a:chOff x="2739537" y="852487"/>
            <a:chExt cx="5581650" cy="380523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34572AB-174F-4CCE-ADEE-E3D31E28DB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39537" y="852487"/>
              <a:ext cx="5581650" cy="2409825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B051A4E-5A1F-4945-9758-DB6F9B435E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39537" y="3429000"/>
              <a:ext cx="5372100" cy="12287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7639689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4D0BD40-4CC8-4EF3-AC13-14FF20ED6A2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17475"/>
            <a:ext cx="10591800" cy="647700"/>
          </a:xfrm>
        </p:spPr>
        <p:txBody>
          <a:bodyPr/>
          <a:lstStyle/>
          <a:p>
            <a:r>
              <a:rPr lang="en-US" dirty="0"/>
              <a:t>Types of Classification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6F12173-0D59-4DD9-95A4-6C27A29518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9236" y="764419"/>
            <a:ext cx="7275006" cy="6097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51807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4D0BD40-4CC8-4EF3-AC13-14FF20ED6A2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17475"/>
            <a:ext cx="10591800" cy="647700"/>
          </a:xfrm>
        </p:spPr>
        <p:txBody>
          <a:bodyPr/>
          <a:lstStyle/>
          <a:p>
            <a:r>
              <a:rPr lang="en-US" dirty="0"/>
              <a:t>Types of Classification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DAE588F-5D96-4317-BF5E-9F92EA24F8C2}"/>
              </a:ext>
            </a:extLst>
          </p:cNvPr>
          <p:cNvGrpSpPr/>
          <p:nvPr/>
        </p:nvGrpSpPr>
        <p:grpSpPr>
          <a:xfrm>
            <a:off x="1879042" y="852486"/>
            <a:ext cx="8122627" cy="6005514"/>
            <a:chOff x="2739537" y="852487"/>
            <a:chExt cx="5581650" cy="380523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34572AB-174F-4CCE-ADEE-E3D31E28DB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39537" y="852487"/>
              <a:ext cx="5581650" cy="2409825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B051A4E-5A1F-4945-9758-DB6F9B435E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39537" y="3429000"/>
              <a:ext cx="5372100" cy="12287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5878920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80C4B07-B011-4343-863B-C27A57E671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4872"/>
          <a:stretch/>
        </p:blipFill>
        <p:spPr>
          <a:xfrm>
            <a:off x="715618" y="-1"/>
            <a:ext cx="10799794" cy="6855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77794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3A3A8BE-BBE8-4AF6-A85D-85AA2BD50F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8418" y="2162540"/>
            <a:ext cx="6712722" cy="313922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6CBC765-6B90-46C1-A8E6-ABB5DF01A5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3974"/>
          <a:stretch/>
        </p:blipFill>
        <p:spPr>
          <a:xfrm>
            <a:off x="4610167" y="290147"/>
            <a:ext cx="7040973" cy="1512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15001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A03CD4A-7CCB-422A-873A-7203945D83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358" y="-2720"/>
            <a:ext cx="11791706" cy="5816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7811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80C4B07-B011-4343-863B-C27A57E671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4872"/>
          <a:stretch/>
        </p:blipFill>
        <p:spPr>
          <a:xfrm>
            <a:off x="715618" y="-1"/>
            <a:ext cx="10799794" cy="6855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5082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3A3A8BE-BBE8-4AF6-A85D-85AA2BD50F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8418" y="2162540"/>
            <a:ext cx="6712722" cy="313922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6CBC765-6B90-46C1-A8E6-ABB5DF01A5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3974"/>
          <a:stretch/>
        </p:blipFill>
        <p:spPr>
          <a:xfrm>
            <a:off x="4610167" y="290147"/>
            <a:ext cx="7040973" cy="1512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46130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 /></Relationships>
</file>

<file path=ppt/theme/theme1.xml><?xml version="1.0" encoding="utf-8"?>
<a:theme xmlns:a="http://schemas.openxmlformats.org/drawingml/2006/main" name="Executive">
  <a:themeElements>
    <a:clrScheme name="Executive">
      <a:dk1>
        <a:sysClr val="windowText" lastClr="000000"/>
      </a:dk1>
      <a:lt1>
        <a:sysClr val="window" lastClr="FFFFFF"/>
      </a:lt1>
      <a:dk2>
        <a:srgbClr val="2F5897"/>
      </a:dk2>
      <a:lt2>
        <a:srgbClr val="E4E9EF"/>
      </a:lt2>
      <a:accent1>
        <a:srgbClr val="6076B4"/>
      </a:accent1>
      <a:accent2>
        <a:srgbClr val="9C5252"/>
      </a:accent2>
      <a:accent3>
        <a:srgbClr val="E68422"/>
      </a:accent3>
      <a:accent4>
        <a:srgbClr val="846648"/>
      </a:accent4>
      <a:accent5>
        <a:srgbClr val="63891F"/>
      </a:accent5>
      <a:accent6>
        <a:srgbClr val="758085"/>
      </a:accent6>
      <a:hlink>
        <a:srgbClr val="3399FF"/>
      </a:hlink>
      <a:folHlink>
        <a:srgbClr val="B2B2B2"/>
      </a:folHlink>
    </a:clrScheme>
    <a:fontScheme name="Executive">
      <a:majorFont>
        <a:latin typeface="Century Gothic"/>
        <a:ea typeface=""/>
        <a:cs typeface=""/>
        <a:font script="Jpan" typeface="HGｺﾞｼｯｸM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Executiv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50000">
              <a:schemeClr val="phClr">
                <a:tint val="80000"/>
                <a:satMod val="250000"/>
              </a:schemeClr>
            </a:gs>
            <a:gs pos="76000">
              <a:schemeClr val="phClr">
                <a:tint val="90000"/>
                <a:shade val="90000"/>
                <a:satMod val="200000"/>
              </a:schemeClr>
            </a:gs>
            <a:gs pos="92000">
              <a:schemeClr val="phClr">
                <a:tint val="90000"/>
                <a:shade val="70000"/>
                <a:satMod val="250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 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 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 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23EE349-6943-4B1E-A879-41BB2E7D35A4}">
  <ds:schemaRefs>
    <ds:schemaRef ds:uri="http://schemas.microsoft.com/office/2006/metadata/contentType"/>
    <ds:schemaRef ds:uri="http://schemas.microsoft.com/office/2006/metadata/properties/metaAttributes"/>
    <ds:schemaRef ds:uri="http://www.w3.org/2000/xmlns/"/>
    <ds:schemaRef ds:uri="http://www.w3.org/2001/XMLSchema"/>
    <ds:schemaRef ds:uri="http://schemas.microsoft.com/sharepoint/v3"/>
    <ds:schemaRef ds:uri="71af3243-3dd4-4a8d-8c0d-dd76da1f02a5"/>
    <ds:schemaRef ds:uri="16c05727-aa75-4e4a-9b5f-8a80a1165891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B4133F1E-A6F0-4EF0-A582-E0225EEF69A3}">
  <ds:schemaRefs>
    <ds:schemaRef ds:uri="http://schemas.microsoft.com/office/2006/metadata/properties"/>
    <ds:schemaRef ds:uri="http://www.w3.org/2000/xmlns/"/>
    <ds:schemaRef ds:uri="71af3243-3dd4-4a8d-8c0d-dd76da1f02a5"/>
    <ds:schemaRef ds:uri="http://schemas.microsoft.com/sharepoint/v3"/>
    <ds:schemaRef ds:uri="http://www.w3.org/2001/XMLSchema-instance"/>
    <ds:schemaRef ds:uri="http://schemas.microsoft.com/office/infopath/2007/PartnerControls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02C42C17-891F-4F6B-A22C-0DE10772B27A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72f988bf-86f1-41af-91ab-2d7cd011db47}" enabled="0" method="" siteId="{72f988bf-86f1-41af-91ab-2d7cd011db47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Executive</Template>
  <TotalTime>4046</TotalTime>
  <Words>166</Words>
  <Application>Microsoft Office PowerPoint</Application>
  <PresentationFormat>Widescreen</PresentationFormat>
  <Paragraphs>51</Paragraphs>
  <Slides>74</Slides>
  <Notes>3</Notes>
  <HiddenSlides>2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74</vt:i4>
      </vt:variant>
    </vt:vector>
  </HeadingPairs>
  <TitlesOfParts>
    <vt:vector size="75" baseType="lpstr">
      <vt:lpstr>Executive</vt:lpstr>
      <vt:lpstr>Classification</vt:lpstr>
      <vt:lpstr>Classification of data</vt:lpstr>
      <vt:lpstr>Classification of data</vt:lpstr>
      <vt:lpstr>Advantages &amp; Importance of Classification</vt:lpstr>
      <vt:lpstr>Types of Classification</vt:lpstr>
      <vt:lpstr>Types of Classification</vt:lpstr>
      <vt:lpstr>Types of Classification</vt:lpstr>
      <vt:lpstr>PowerPoint Presentation</vt:lpstr>
      <vt:lpstr>PowerPoint Presentation</vt:lpstr>
      <vt:lpstr>PowerPoint Presentation</vt:lpstr>
      <vt:lpstr>Frequency Distribution</vt:lpstr>
      <vt:lpstr>Frequency Distribution</vt:lpstr>
      <vt:lpstr>Frequency Distribution…</vt:lpstr>
      <vt:lpstr>1. Univariate Frequency Distribution</vt:lpstr>
      <vt:lpstr>1. Univariate Frequency Distribution</vt:lpstr>
      <vt:lpstr>Types of Univariate Frequency Distribution</vt:lpstr>
      <vt:lpstr>2. Bivariate/Two-way Frequency Distribution</vt:lpstr>
      <vt:lpstr>Bivariate/Two-way Classification of Data</vt:lpstr>
      <vt:lpstr>Bivariate/Two-way Classification of Data</vt:lpstr>
      <vt:lpstr>Types of Univariate Frequency Distribution</vt:lpstr>
      <vt:lpstr>Frequency Distribution…</vt:lpstr>
      <vt:lpstr>Frequency Distribution…</vt:lpstr>
      <vt:lpstr>Frequency Distribution…</vt:lpstr>
      <vt:lpstr>Frequency Distribution…</vt:lpstr>
      <vt:lpstr>Frequency Distribution…</vt:lpstr>
      <vt:lpstr>Frequency Distribution…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Cumulative Frequency (Cf) Distribution </vt:lpstr>
      <vt:lpstr>Cumulative Frequency (Cf) Distribution </vt:lpstr>
      <vt:lpstr>Cumulative Frequency (Cf) Distribution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Bivariate/Two-way Classification of Data</vt:lpstr>
      <vt:lpstr>Bivariate/Two-way Classification of Data</vt:lpstr>
      <vt:lpstr>Measures of Central Tendency                           OR</vt:lpstr>
      <vt:lpstr>PowerPoint Presentation</vt:lpstr>
      <vt:lpstr>Arithmetic Mean</vt:lpstr>
      <vt:lpstr>Arithmetic Mean</vt:lpstr>
      <vt:lpstr>PowerPoint Presentation</vt:lpstr>
      <vt:lpstr>PowerPoint Presentation</vt:lpstr>
      <vt:lpstr>PowerPoint Presentation</vt:lpstr>
      <vt:lpstr>Find Median of the given data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Classification of data</vt:lpstr>
      <vt:lpstr>Classification of data</vt:lpstr>
      <vt:lpstr>Advantages &amp; Importance of Classification</vt:lpstr>
      <vt:lpstr>Types of Classification</vt:lpstr>
      <vt:lpstr>Types of Classification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Quantitative Analysis</dc:title>
  <dc:creator>Vivian Lobo</dc:creator>
  <cp:lastModifiedBy>Vaibhav Ambhire</cp:lastModifiedBy>
  <cp:revision>269</cp:revision>
  <dcterms:created xsi:type="dcterms:W3CDTF">2022-01-03T04:00:16Z</dcterms:created>
  <dcterms:modified xsi:type="dcterms:W3CDTF">2023-02-26T07:05:09Z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